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02_0.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handoutMasterIdLst>
    <p:handoutMasterId r:id="rId34"/>
  </p:handoutMasterIdLst>
  <p:sldIdLst>
    <p:sldId id="258" r:id="rId2"/>
    <p:sldId id="256" r:id="rId3"/>
    <p:sldId id="260" r:id="rId4"/>
    <p:sldId id="261" r:id="rId5"/>
    <p:sldId id="277" r:id="rId6"/>
    <p:sldId id="262" r:id="rId7"/>
    <p:sldId id="317" r:id="rId8"/>
    <p:sldId id="265" r:id="rId9"/>
    <p:sldId id="266" r:id="rId10"/>
    <p:sldId id="319" r:id="rId11"/>
    <p:sldId id="269" r:id="rId12"/>
    <p:sldId id="321" r:id="rId13"/>
    <p:sldId id="271" r:id="rId14"/>
    <p:sldId id="322" r:id="rId15"/>
    <p:sldId id="273" r:id="rId16"/>
    <p:sldId id="320" r:id="rId17"/>
    <p:sldId id="275" r:id="rId18"/>
    <p:sldId id="324" r:id="rId19"/>
    <p:sldId id="276" r:id="rId20"/>
    <p:sldId id="326" r:id="rId21"/>
    <p:sldId id="325" r:id="rId22"/>
    <p:sldId id="308" r:id="rId23"/>
    <p:sldId id="311" r:id="rId24"/>
    <p:sldId id="316" r:id="rId25"/>
    <p:sldId id="329" r:id="rId26"/>
    <p:sldId id="330" r:id="rId27"/>
    <p:sldId id="314" r:id="rId28"/>
    <p:sldId id="280" r:id="rId29"/>
    <p:sldId id="331" r:id="rId30"/>
    <p:sldId id="332" r:id="rId31"/>
    <p:sldId id="290" r:id="rId32"/>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8E7CDB8-2BBA-AF1D-0ED4-A8E9F2E4B2A2}" name="Nguyễn Quang Đại" initials="NQĐ" userId="S::19521306@ms.uit.edu.vn::ef1dce9d-c9ec-43da-a0c0-17f3a7257cf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9D11A"/>
    <a:srgbClr val="FBD013"/>
    <a:srgbClr val="18A9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36B7D2-D0E3-437A-B6B6-DC9A33FDA817}" v="292" dt="2023-05-20T03:27:54.381"/>
    <p1510:client id="{28ECDFE4-598B-4221-A8AC-BBFE17A0B03A}" v="737" dt="2023-05-20T04:01:39.833"/>
    <p1510:client id="{E5604149-C576-D55D-113A-30DA0DB170E7}" v="17" dt="2023-05-19T14:53:25.9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34" autoAdjust="0"/>
  </p:normalViewPr>
  <p:slideViewPr>
    <p:cSldViewPr snapToGrid="0">
      <p:cViewPr>
        <p:scale>
          <a:sx n="33" d="100"/>
          <a:sy n="33" d="100"/>
        </p:scale>
        <p:origin x="1061" y="629"/>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ần Lê Huy Hoàng" userId="c6af6a81-06df-4dea-b979-a5082d2d49bc" providerId="ADAL" clId="{0236B7D2-D0E3-437A-B6B6-DC9A33FDA817}"/>
    <pc:docChg chg="undo custSel addSld delSld modSld modNotesMaster modHandout">
      <pc:chgData name="Trần Lê Huy Hoàng" userId="c6af6a81-06df-4dea-b979-a5082d2d49bc" providerId="ADAL" clId="{0236B7D2-D0E3-437A-B6B6-DC9A33FDA817}" dt="2023-05-20T03:27:54.381" v="283" actId="20577"/>
      <pc:docMkLst>
        <pc:docMk/>
      </pc:docMkLst>
      <pc:sldChg chg="addSp delSp modSp add mod">
        <pc:chgData name="Trần Lê Huy Hoàng" userId="c6af6a81-06df-4dea-b979-a5082d2d49bc" providerId="ADAL" clId="{0236B7D2-D0E3-437A-B6B6-DC9A33FDA817}" dt="2023-05-19T18:48:42.043" v="154"/>
        <pc:sldMkLst>
          <pc:docMk/>
          <pc:sldMk cId="0" sldId="256"/>
        </pc:sldMkLst>
        <pc:spChg chg="add mod">
          <ac:chgData name="Trần Lê Huy Hoàng" userId="c6af6a81-06df-4dea-b979-a5082d2d49bc" providerId="ADAL" clId="{0236B7D2-D0E3-437A-B6B6-DC9A33FDA817}" dt="2023-05-19T18:33:49.413" v="10" actId="207"/>
          <ac:spMkLst>
            <pc:docMk/>
            <pc:sldMk cId="0" sldId="256"/>
            <ac:spMk id="33" creationId="{D1988879-F4D2-CFDE-F22F-5B5BDF99DE66}"/>
          </ac:spMkLst>
        </pc:spChg>
        <pc:spChg chg="del">
          <ac:chgData name="Trần Lê Huy Hoàng" userId="c6af6a81-06df-4dea-b979-a5082d2d49bc" providerId="ADAL" clId="{0236B7D2-D0E3-437A-B6B6-DC9A33FDA817}" dt="2023-05-19T18:47:29.658" v="152"/>
          <ac:spMkLst>
            <pc:docMk/>
            <pc:sldMk cId="0" sldId="256"/>
            <ac:spMk id="34" creationId="{19B5BFAD-0FBB-1FA0-BBB7-934BA2B0C95A}"/>
          </ac:spMkLst>
        </pc:spChg>
        <pc:spChg chg="del">
          <ac:chgData name="Trần Lê Huy Hoàng" userId="c6af6a81-06df-4dea-b979-a5082d2d49bc" providerId="ADAL" clId="{0236B7D2-D0E3-437A-B6B6-DC9A33FDA817}" dt="2023-05-19T18:48:42.043" v="154"/>
          <ac:spMkLst>
            <pc:docMk/>
            <pc:sldMk cId="0" sldId="256"/>
            <ac:spMk id="35" creationId="{C0192946-ED9C-C3AD-0753-F7D69E1E9E0C}"/>
          </ac:spMkLst>
        </pc:spChg>
      </pc:sldChg>
      <pc:sldChg chg="delSp">
        <pc:chgData name="Trần Lê Huy Hoàng" userId="c6af6a81-06df-4dea-b979-a5082d2d49bc" providerId="ADAL" clId="{0236B7D2-D0E3-437A-B6B6-DC9A33FDA817}" dt="2023-05-19T18:48:42.043" v="154"/>
        <pc:sldMkLst>
          <pc:docMk/>
          <pc:sldMk cId="0" sldId="258"/>
        </pc:sldMkLst>
        <pc:spChg chg="del">
          <ac:chgData name="Trần Lê Huy Hoàng" userId="c6af6a81-06df-4dea-b979-a5082d2d49bc" providerId="ADAL" clId="{0236B7D2-D0E3-437A-B6B6-DC9A33FDA817}" dt="2023-05-19T18:47:29.658" v="152"/>
          <ac:spMkLst>
            <pc:docMk/>
            <pc:sldMk cId="0" sldId="258"/>
            <ac:spMk id="9" creationId="{CDBE48CF-D0EF-A2FD-427D-A2356E70EE7E}"/>
          </ac:spMkLst>
        </pc:spChg>
        <pc:spChg chg="del">
          <ac:chgData name="Trần Lê Huy Hoàng" userId="c6af6a81-06df-4dea-b979-a5082d2d49bc" providerId="ADAL" clId="{0236B7D2-D0E3-437A-B6B6-DC9A33FDA817}" dt="2023-05-19T18:48:42.043" v="154"/>
          <ac:spMkLst>
            <pc:docMk/>
            <pc:sldMk cId="0" sldId="258"/>
            <ac:spMk id="10" creationId="{F9CCF9CE-2E41-D09E-F5A5-A2D820CF47D4}"/>
          </ac:spMkLst>
        </pc:spChg>
      </pc:sldChg>
      <pc:sldChg chg="addSp delSp del mod">
        <pc:chgData name="Trần Lê Huy Hoàng" userId="c6af6a81-06df-4dea-b979-a5082d2d49bc" providerId="ADAL" clId="{0236B7D2-D0E3-437A-B6B6-DC9A33FDA817}" dt="2023-05-19T15:24:14.288" v="5" actId="47"/>
        <pc:sldMkLst>
          <pc:docMk/>
          <pc:sldMk cId="0" sldId="259"/>
        </pc:sldMkLst>
        <pc:spChg chg="add del">
          <ac:chgData name="Trần Lê Huy Hoàng" userId="c6af6a81-06df-4dea-b979-a5082d2d49bc" providerId="ADAL" clId="{0236B7D2-D0E3-437A-B6B6-DC9A33FDA817}" dt="2023-05-19T15:22:35.939" v="1" actId="478"/>
          <ac:spMkLst>
            <pc:docMk/>
            <pc:sldMk cId="0" sldId="259"/>
            <ac:spMk id="33" creationId="{25CA546A-F7B3-C9C7-5CA4-2AD6FE199BCF}"/>
          </ac:spMkLst>
        </pc:spChg>
        <pc:spChg chg="add del">
          <ac:chgData name="Trần Lê Huy Hoàng" userId="c6af6a81-06df-4dea-b979-a5082d2d49bc" providerId="ADAL" clId="{0236B7D2-D0E3-437A-B6B6-DC9A33FDA817}" dt="2023-05-19T15:24:04.493" v="3" actId="478"/>
          <ac:spMkLst>
            <pc:docMk/>
            <pc:sldMk cId="0" sldId="259"/>
            <ac:spMk id="35" creationId="{2A63362E-1592-E992-F77E-A5289F86ADBC}"/>
          </ac:spMkLst>
        </pc:spChg>
      </pc:sldChg>
      <pc:sldChg chg="addSp delSp modSp mod">
        <pc:chgData name="Trần Lê Huy Hoàng" userId="c6af6a81-06df-4dea-b979-a5082d2d49bc" providerId="ADAL" clId="{0236B7D2-D0E3-437A-B6B6-DC9A33FDA817}" dt="2023-05-19T18:48:42.043" v="154"/>
        <pc:sldMkLst>
          <pc:docMk/>
          <pc:sldMk cId="0" sldId="260"/>
        </pc:sldMkLst>
        <pc:spChg chg="add mod">
          <ac:chgData name="Trần Lê Huy Hoàng" userId="c6af6a81-06df-4dea-b979-a5082d2d49bc" providerId="ADAL" clId="{0236B7D2-D0E3-437A-B6B6-DC9A33FDA817}" dt="2023-05-19T18:34:10.011" v="14" actId="207"/>
          <ac:spMkLst>
            <pc:docMk/>
            <pc:sldMk cId="0" sldId="260"/>
            <ac:spMk id="12" creationId="{4E638E1E-9240-E625-3692-62D80B322076}"/>
          </ac:spMkLst>
        </pc:spChg>
        <pc:spChg chg="del">
          <ac:chgData name="Trần Lê Huy Hoàng" userId="c6af6a81-06df-4dea-b979-a5082d2d49bc" providerId="ADAL" clId="{0236B7D2-D0E3-437A-B6B6-DC9A33FDA817}" dt="2023-05-19T18:47:29.658" v="152"/>
          <ac:spMkLst>
            <pc:docMk/>
            <pc:sldMk cId="0" sldId="260"/>
            <ac:spMk id="13" creationId="{5B400726-6485-27A3-55BF-177701622CC6}"/>
          </ac:spMkLst>
        </pc:spChg>
        <pc:spChg chg="del">
          <ac:chgData name="Trần Lê Huy Hoàng" userId="c6af6a81-06df-4dea-b979-a5082d2d49bc" providerId="ADAL" clId="{0236B7D2-D0E3-437A-B6B6-DC9A33FDA817}" dt="2023-05-19T18:48:42.043" v="154"/>
          <ac:spMkLst>
            <pc:docMk/>
            <pc:sldMk cId="0" sldId="260"/>
            <ac:spMk id="14" creationId="{6C466484-DC7D-7A54-70AF-D4A2CC8D59C3}"/>
          </ac:spMkLst>
        </pc:spChg>
      </pc:sldChg>
      <pc:sldChg chg="addSp delSp modSp mod">
        <pc:chgData name="Trần Lê Huy Hoàng" userId="c6af6a81-06df-4dea-b979-a5082d2d49bc" providerId="ADAL" clId="{0236B7D2-D0E3-437A-B6B6-DC9A33FDA817}" dt="2023-05-19T18:48:42.043" v="154"/>
        <pc:sldMkLst>
          <pc:docMk/>
          <pc:sldMk cId="0" sldId="261"/>
        </pc:sldMkLst>
        <pc:spChg chg="add mod">
          <ac:chgData name="Trần Lê Huy Hoàng" userId="c6af6a81-06df-4dea-b979-a5082d2d49bc" providerId="ADAL" clId="{0236B7D2-D0E3-437A-B6B6-DC9A33FDA817}" dt="2023-05-19T18:34:19.794" v="17" actId="20577"/>
          <ac:spMkLst>
            <pc:docMk/>
            <pc:sldMk cId="0" sldId="261"/>
            <ac:spMk id="4" creationId="{FD929452-207D-5787-6F5E-C200FC887D52}"/>
          </ac:spMkLst>
        </pc:spChg>
        <pc:spChg chg="del">
          <ac:chgData name="Trần Lê Huy Hoàng" userId="c6af6a81-06df-4dea-b979-a5082d2d49bc" providerId="ADAL" clId="{0236B7D2-D0E3-437A-B6B6-DC9A33FDA817}" dt="2023-05-19T18:47:29.658" v="152"/>
          <ac:spMkLst>
            <pc:docMk/>
            <pc:sldMk cId="0" sldId="261"/>
            <ac:spMk id="5" creationId="{60C1DE31-9CA2-36C5-A81A-2C9625F664CE}"/>
          </ac:spMkLst>
        </pc:spChg>
        <pc:spChg chg="del">
          <ac:chgData name="Trần Lê Huy Hoàng" userId="c6af6a81-06df-4dea-b979-a5082d2d49bc" providerId="ADAL" clId="{0236B7D2-D0E3-437A-B6B6-DC9A33FDA817}" dt="2023-05-19T18:48:42.043" v="154"/>
          <ac:spMkLst>
            <pc:docMk/>
            <pc:sldMk cId="0" sldId="261"/>
            <ac:spMk id="6" creationId="{0AD88BD4-67F1-A6CF-3414-315E4B184B44}"/>
          </ac:spMkLst>
        </pc:spChg>
      </pc:sldChg>
      <pc:sldChg chg="addSp delSp modSp mod">
        <pc:chgData name="Trần Lê Huy Hoàng" userId="c6af6a81-06df-4dea-b979-a5082d2d49bc" providerId="ADAL" clId="{0236B7D2-D0E3-437A-B6B6-DC9A33FDA817}" dt="2023-05-20T03:20:23.727" v="191" actId="2711"/>
        <pc:sldMkLst>
          <pc:docMk/>
          <pc:sldMk cId="0" sldId="262"/>
        </pc:sldMkLst>
        <pc:spChg chg="mod">
          <ac:chgData name="Trần Lê Huy Hoàng" userId="c6af6a81-06df-4dea-b979-a5082d2d49bc" providerId="ADAL" clId="{0236B7D2-D0E3-437A-B6B6-DC9A33FDA817}" dt="2023-05-20T03:20:14.465" v="190" actId="2711"/>
          <ac:spMkLst>
            <pc:docMk/>
            <pc:sldMk cId="0" sldId="262"/>
            <ac:spMk id="5" creationId="{00000000-0000-0000-0000-000000000000}"/>
          </ac:spMkLst>
        </pc:spChg>
        <pc:spChg chg="mod">
          <ac:chgData name="Trần Lê Huy Hoàng" userId="c6af6a81-06df-4dea-b979-a5082d2d49bc" providerId="ADAL" clId="{0236B7D2-D0E3-437A-B6B6-DC9A33FDA817}" dt="2023-05-20T03:20:23.727" v="191" actId="2711"/>
          <ac:spMkLst>
            <pc:docMk/>
            <pc:sldMk cId="0" sldId="262"/>
            <ac:spMk id="6" creationId="{04B7ACC4-2D02-CA26-B2D9-E05923B9493C}"/>
          </ac:spMkLst>
        </pc:spChg>
        <pc:spChg chg="add mod">
          <ac:chgData name="Trần Lê Huy Hoàng" userId="c6af6a81-06df-4dea-b979-a5082d2d49bc" providerId="ADAL" clId="{0236B7D2-D0E3-437A-B6B6-DC9A33FDA817}" dt="2023-05-20T03:13:37.426" v="156" actId="20577"/>
          <ac:spMkLst>
            <pc:docMk/>
            <pc:sldMk cId="0" sldId="262"/>
            <ac:spMk id="7" creationId="{16CAA4E4-1E91-79E6-FDAF-341FD731DF6E}"/>
          </ac:spMkLst>
        </pc:spChg>
        <pc:spChg chg="del">
          <ac:chgData name="Trần Lê Huy Hoàng" userId="c6af6a81-06df-4dea-b979-a5082d2d49bc" providerId="ADAL" clId="{0236B7D2-D0E3-437A-B6B6-DC9A33FDA817}" dt="2023-05-19T18:47:29.658" v="152"/>
          <ac:spMkLst>
            <pc:docMk/>
            <pc:sldMk cId="0" sldId="262"/>
            <ac:spMk id="8" creationId="{6CA84305-661D-E254-7EE5-D60638F5C28B}"/>
          </ac:spMkLst>
        </pc:spChg>
        <pc:spChg chg="del">
          <ac:chgData name="Trần Lê Huy Hoàng" userId="c6af6a81-06df-4dea-b979-a5082d2d49bc" providerId="ADAL" clId="{0236B7D2-D0E3-437A-B6B6-DC9A33FDA817}" dt="2023-05-19T18:48:42.043" v="154"/>
          <ac:spMkLst>
            <pc:docMk/>
            <pc:sldMk cId="0" sldId="262"/>
            <ac:spMk id="9" creationId="{2499DA54-ED49-7027-D44C-C7A6574D98D2}"/>
          </ac:spMkLst>
        </pc:spChg>
      </pc:sldChg>
      <pc:sldChg chg="addSp delSp modSp mod">
        <pc:chgData name="Trần Lê Huy Hoàng" userId="c6af6a81-06df-4dea-b979-a5082d2d49bc" providerId="ADAL" clId="{0236B7D2-D0E3-437A-B6B6-DC9A33FDA817}" dt="2023-05-19T18:48:42.043" v="154"/>
        <pc:sldMkLst>
          <pc:docMk/>
          <pc:sldMk cId="0" sldId="263"/>
        </pc:sldMkLst>
        <pc:spChg chg="add mod">
          <ac:chgData name="Trần Lê Huy Hoàng" userId="c6af6a81-06df-4dea-b979-a5082d2d49bc" providerId="ADAL" clId="{0236B7D2-D0E3-437A-B6B6-DC9A33FDA817}" dt="2023-05-19T18:34:54.683" v="32" actId="20577"/>
          <ac:spMkLst>
            <pc:docMk/>
            <pc:sldMk cId="0" sldId="263"/>
            <ac:spMk id="10" creationId="{4FFE8401-09B9-436C-E8A7-DF92EA6807D2}"/>
          </ac:spMkLst>
        </pc:spChg>
        <pc:spChg chg="del">
          <ac:chgData name="Trần Lê Huy Hoàng" userId="c6af6a81-06df-4dea-b979-a5082d2d49bc" providerId="ADAL" clId="{0236B7D2-D0E3-437A-B6B6-DC9A33FDA817}" dt="2023-05-19T18:47:29.658" v="152"/>
          <ac:spMkLst>
            <pc:docMk/>
            <pc:sldMk cId="0" sldId="263"/>
            <ac:spMk id="11" creationId="{DE7862A4-900C-766B-8183-75D9A31CB332}"/>
          </ac:spMkLst>
        </pc:spChg>
        <pc:spChg chg="del">
          <ac:chgData name="Trần Lê Huy Hoàng" userId="c6af6a81-06df-4dea-b979-a5082d2d49bc" providerId="ADAL" clId="{0236B7D2-D0E3-437A-B6B6-DC9A33FDA817}" dt="2023-05-19T18:48:42.043" v="154"/>
          <ac:spMkLst>
            <pc:docMk/>
            <pc:sldMk cId="0" sldId="263"/>
            <ac:spMk id="12" creationId="{EFF649F4-B934-595B-C40C-01704F356095}"/>
          </ac:spMkLst>
        </pc:spChg>
      </pc:sldChg>
      <pc:sldChg chg="addSp delSp modSp mod">
        <pc:chgData name="Trần Lê Huy Hoàng" userId="c6af6a81-06df-4dea-b979-a5082d2d49bc" providerId="ADAL" clId="{0236B7D2-D0E3-437A-B6B6-DC9A33FDA817}" dt="2023-05-20T03:19:56.776" v="188" actId="1076"/>
        <pc:sldMkLst>
          <pc:docMk/>
          <pc:sldMk cId="0" sldId="265"/>
        </pc:sldMkLst>
        <pc:spChg chg="mod">
          <ac:chgData name="Trần Lê Huy Hoàng" userId="c6af6a81-06df-4dea-b979-a5082d2d49bc" providerId="ADAL" clId="{0236B7D2-D0E3-437A-B6B6-DC9A33FDA817}" dt="2023-05-20T03:19:56.776" v="188" actId="1076"/>
          <ac:spMkLst>
            <pc:docMk/>
            <pc:sldMk cId="0" sldId="265"/>
            <ac:spMk id="2" creationId="{2E769F03-1AEF-6FD6-1BC7-B16575E08996}"/>
          </ac:spMkLst>
        </pc:spChg>
        <pc:spChg chg="add mod">
          <ac:chgData name="Trần Lê Huy Hoàng" userId="c6af6a81-06df-4dea-b979-a5082d2d49bc" providerId="ADAL" clId="{0236B7D2-D0E3-437A-B6B6-DC9A33FDA817}" dt="2023-05-20T03:13:47.608" v="160" actId="20577"/>
          <ac:spMkLst>
            <pc:docMk/>
            <pc:sldMk cId="0" sldId="265"/>
            <ac:spMk id="4" creationId="{00636D24-CE4C-BC49-0E7D-8A9EC2D426F9}"/>
          </ac:spMkLst>
        </pc:spChg>
        <pc:spChg chg="mod">
          <ac:chgData name="Trần Lê Huy Hoàng" userId="c6af6a81-06df-4dea-b979-a5082d2d49bc" providerId="ADAL" clId="{0236B7D2-D0E3-437A-B6B6-DC9A33FDA817}" dt="2023-05-20T03:19:50.080" v="187" actId="1076"/>
          <ac:spMkLst>
            <pc:docMk/>
            <pc:sldMk cId="0" sldId="265"/>
            <ac:spMk id="5" creationId="{031D7368-CA32-9B1E-FDEC-A8F16BAA77A9}"/>
          </ac:spMkLst>
        </pc:spChg>
        <pc:spChg chg="del">
          <ac:chgData name="Trần Lê Huy Hoàng" userId="c6af6a81-06df-4dea-b979-a5082d2d49bc" providerId="ADAL" clId="{0236B7D2-D0E3-437A-B6B6-DC9A33FDA817}" dt="2023-05-19T18:47:29.658" v="152"/>
          <ac:spMkLst>
            <pc:docMk/>
            <pc:sldMk cId="0" sldId="265"/>
            <ac:spMk id="6" creationId="{E498A2D8-6B52-BB84-44B3-E8C0FE7015B5}"/>
          </ac:spMkLst>
        </pc:spChg>
        <pc:spChg chg="del">
          <ac:chgData name="Trần Lê Huy Hoàng" userId="c6af6a81-06df-4dea-b979-a5082d2d49bc" providerId="ADAL" clId="{0236B7D2-D0E3-437A-B6B6-DC9A33FDA817}" dt="2023-05-19T18:48:42.043" v="154"/>
          <ac:spMkLst>
            <pc:docMk/>
            <pc:sldMk cId="0" sldId="265"/>
            <ac:spMk id="7" creationId="{0127DD2B-79F6-6D4D-18F3-48F040243085}"/>
          </ac:spMkLst>
        </pc:spChg>
      </pc:sldChg>
      <pc:sldChg chg="addSp delSp modSp mod">
        <pc:chgData name="Trần Lê Huy Hoàng" userId="c6af6a81-06df-4dea-b979-a5082d2d49bc" providerId="ADAL" clId="{0236B7D2-D0E3-437A-B6B6-DC9A33FDA817}" dt="2023-05-20T03:20:51.463" v="194" actId="1076"/>
        <pc:sldMkLst>
          <pc:docMk/>
          <pc:sldMk cId="0" sldId="266"/>
        </pc:sldMkLst>
        <pc:spChg chg="mod">
          <ac:chgData name="Trần Lê Huy Hoàng" userId="c6af6a81-06df-4dea-b979-a5082d2d49bc" providerId="ADAL" clId="{0236B7D2-D0E3-437A-B6B6-DC9A33FDA817}" dt="2023-05-20T03:20:49.417" v="193" actId="1076"/>
          <ac:spMkLst>
            <pc:docMk/>
            <pc:sldMk cId="0" sldId="266"/>
            <ac:spMk id="4" creationId="{00000000-0000-0000-0000-000000000000}"/>
          </ac:spMkLst>
        </pc:spChg>
        <pc:spChg chg="mod">
          <ac:chgData name="Trần Lê Huy Hoàng" userId="c6af6a81-06df-4dea-b979-a5082d2d49bc" providerId="ADAL" clId="{0236B7D2-D0E3-437A-B6B6-DC9A33FDA817}" dt="2023-05-20T03:20:51.463" v="194" actId="1076"/>
          <ac:spMkLst>
            <pc:docMk/>
            <pc:sldMk cId="0" sldId="266"/>
            <ac:spMk id="5" creationId="{00000000-0000-0000-0000-000000000000}"/>
          </ac:spMkLst>
        </pc:spChg>
        <pc:spChg chg="add mod">
          <ac:chgData name="Trần Lê Huy Hoàng" userId="c6af6a81-06df-4dea-b979-a5082d2d49bc" providerId="ADAL" clId="{0236B7D2-D0E3-437A-B6B6-DC9A33FDA817}" dt="2023-05-20T03:17:09.384" v="173" actId="20577"/>
          <ac:spMkLst>
            <pc:docMk/>
            <pc:sldMk cId="0" sldId="266"/>
            <ac:spMk id="7" creationId="{BC2327B7-7688-F2C9-43CD-026FA4528F43}"/>
          </ac:spMkLst>
        </pc:spChg>
        <pc:spChg chg="del">
          <ac:chgData name="Trần Lê Huy Hoàng" userId="c6af6a81-06df-4dea-b979-a5082d2d49bc" providerId="ADAL" clId="{0236B7D2-D0E3-437A-B6B6-DC9A33FDA817}" dt="2023-05-19T18:47:29.658" v="152"/>
          <ac:spMkLst>
            <pc:docMk/>
            <pc:sldMk cId="0" sldId="266"/>
            <ac:spMk id="8" creationId="{7AEE7900-A1DD-292D-F5B8-556FBF99F480}"/>
          </ac:spMkLst>
        </pc:spChg>
        <pc:spChg chg="del">
          <ac:chgData name="Trần Lê Huy Hoàng" userId="c6af6a81-06df-4dea-b979-a5082d2d49bc" providerId="ADAL" clId="{0236B7D2-D0E3-437A-B6B6-DC9A33FDA817}" dt="2023-05-19T18:48:42.043" v="154"/>
          <ac:spMkLst>
            <pc:docMk/>
            <pc:sldMk cId="0" sldId="266"/>
            <ac:spMk id="9" creationId="{26EEA3B0-6B08-634C-0551-3C37231C44E1}"/>
          </ac:spMkLst>
        </pc:spChg>
      </pc:sldChg>
      <pc:sldChg chg="addSp delSp modSp mod">
        <pc:chgData name="Trần Lê Huy Hoàng" userId="c6af6a81-06df-4dea-b979-a5082d2d49bc" providerId="ADAL" clId="{0236B7D2-D0E3-437A-B6B6-DC9A33FDA817}" dt="2023-05-20T03:19:12.222" v="184" actId="1076"/>
        <pc:sldMkLst>
          <pc:docMk/>
          <pc:sldMk cId="0" sldId="269"/>
        </pc:sldMkLst>
        <pc:spChg chg="mod">
          <ac:chgData name="Trần Lê Huy Hoàng" userId="c6af6a81-06df-4dea-b979-a5082d2d49bc" providerId="ADAL" clId="{0236B7D2-D0E3-437A-B6B6-DC9A33FDA817}" dt="2023-05-20T03:19:12.222" v="184" actId="1076"/>
          <ac:spMkLst>
            <pc:docMk/>
            <pc:sldMk cId="0" sldId="269"/>
            <ac:spMk id="5" creationId="{00000000-0000-0000-0000-000000000000}"/>
          </ac:spMkLst>
        </pc:spChg>
        <pc:spChg chg="add mod">
          <ac:chgData name="Trần Lê Huy Hoàng" userId="c6af6a81-06df-4dea-b979-a5082d2d49bc" providerId="ADAL" clId="{0236B7D2-D0E3-437A-B6B6-DC9A33FDA817}" dt="2023-05-20T03:17:20.720" v="178" actId="20577"/>
          <ac:spMkLst>
            <pc:docMk/>
            <pc:sldMk cId="0" sldId="269"/>
            <ac:spMk id="7" creationId="{715504AC-E800-B3A5-3D30-0C0B7B2A9A3C}"/>
          </ac:spMkLst>
        </pc:spChg>
        <pc:spChg chg="del">
          <ac:chgData name="Trần Lê Huy Hoàng" userId="c6af6a81-06df-4dea-b979-a5082d2d49bc" providerId="ADAL" clId="{0236B7D2-D0E3-437A-B6B6-DC9A33FDA817}" dt="2023-05-19T18:47:29.658" v="152"/>
          <ac:spMkLst>
            <pc:docMk/>
            <pc:sldMk cId="0" sldId="269"/>
            <ac:spMk id="8" creationId="{B8DBB64B-5C39-121D-595F-2BF649211862}"/>
          </ac:spMkLst>
        </pc:spChg>
        <pc:spChg chg="del">
          <ac:chgData name="Trần Lê Huy Hoàng" userId="c6af6a81-06df-4dea-b979-a5082d2d49bc" providerId="ADAL" clId="{0236B7D2-D0E3-437A-B6B6-DC9A33FDA817}" dt="2023-05-19T18:48:42.043" v="154"/>
          <ac:spMkLst>
            <pc:docMk/>
            <pc:sldMk cId="0" sldId="269"/>
            <ac:spMk id="9" creationId="{834B1EF3-09FB-A05C-E6F6-765D59F4EA87}"/>
          </ac:spMkLst>
        </pc:spChg>
      </pc:sldChg>
      <pc:sldChg chg="addSp delSp modSp mod">
        <pc:chgData name="Trần Lê Huy Hoàng" userId="c6af6a81-06df-4dea-b979-a5082d2d49bc" providerId="ADAL" clId="{0236B7D2-D0E3-437A-B6B6-DC9A33FDA817}" dt="2023-05-20T03:25:08.588" v="218" actId="20577"/>
        <pc:sldMkLst>
          <pc:docMk/>
          <pc:sldMk cId="0" sldId="271"/>
        </pc:sldMkLst>
        <pc:spChg chg="add mod">
          <ac:chgData name="Trần Lê Huy Hoàng" userId="c6af6a81-06df-4dea-b979-a5082d2d49bc" providerId="ADAL" clId="{0236B7D2-D0E3-437A-B6B6-DC9A33FDA817}" dt="2023-05-20T03:25:08.588" v="218" actId="20577"/>
          <ac:spMkLst>
            <pc:docMk/>
            <pc:sldMk cId="0" sldId="271"/>
            <ac:spMk id="7" creationId="{9C8CF98F-EF97-A365-1ED8-8E2DA3E3E16E}"/>
          </ac:spMkLst>
        </pc:spChg>
        <pc:spChg chg="del">
          <ac:chgData name="Trần Lê Huy Hoàng" userId="c6af6a81-06df-4dea-b979-a5082d2d49bc" providerId="ADAL" clId="{0236B7D2-D0E3-437A-B6B6-DC9A33FDA817}" dt="2023-05-19T18:47:29.658" v="152"/>
          <ac:spMkLst>
            <pc:docMk/>
            <pc:sldMk cId="0" sldId="271"/>
            <ac:spMk id="8" creationId="{44B6E31F-2D52-8CD6-A07F-12D29CDE1F1F}"/>
          </ac:spMkLst>
        </pc:spChg>
        <pc:spChg chg="del">
          <ac:chgData name="Trần Lê Huy Hoàng" userId="c6af6a81-06df-4dea-b979-a5082d2d49bc" providerId="ADAL" clId="{0236B7D2-D0E3-437A-B6B6-DC9A33FDA817}" dt="2023-05-19T18:48:42.043" v="154"/>
          <ac:spMkLst>
            <pc:docMk/>
            <pc:sldMk cId="0" sldId="271"/>
            <ac:spMk id="9" creationId="{485CCA99-A441-D3A4-FA9B-2838DE1F5E25}"/>
          </ac:spMkLst>
        </pc:spChg>
      </pc:sldChg>
      <pc:sldChg chg="addSp delSp modSp mod">
        <pc:chgData name="Trần Lê Huy Hoàng" userId="c6af6a81-06df-4dea-b979-a5082d2d49bc" providerId="ADAL" clId="{0236B7D2-D0E3-437A-B6B6-DC9A33FDA817}" dt="2023-05-20T03:25:15.948" v="222" actId="20577"/>
        <pc:sldMkLst>
          <pc:docMk/>
          <pc:sldMk cId="0" sldId="273"/>
        </pc:sldMkLst>
        <pc:spChg chg="add mod">
          <ac:chgData name="Trần Lê Huy Hoàng" userId="c6af6a81-06df-4dea-b979-a5082d2d49bc" providerId="ADAL" clId="{0236B7D2-D0E3-437A-B6B6-DC9A33FDA817}" dt="2023-05-20T03:25:15.948" v="222" actId="20577"/>
          <ac:spMkLst>
            <pc:docMk/>
            <pc:sldMk cId="0" sldId="273"/>
            <ac:spMk id="3" creationId="{6BA44C2A-7A53-8065-F75D-B720B8C29742}"/>
          </ac:spMkLst>
        </pc:spChg>
        <pc:spChg chg="del">
          <ac:chgData name="Trần Lê Huy Hoàng" userId="c6af6a81-06df-4dea-b979-a5082d2d49bc" providerId="ADAL" clId="{0236B7D2-D0E3-437A-B6B6-DC9A33FDA817}" dt="2023-05-19T18:47:29.658" v="152"/>
          <ac:spMkLst>
            <pc:docMk/>
            <pc:sldMk cId="0" sldId="273"/>
            <ac:spMk id="6" creationId="{B43F8D59-11F0-E258-0E1E-4BD7B98B8E88}"/>
          </ac:spMkLst>
        </pc:spChg>
        <pc:spChg chg="del">
          <ac:chgData name="Trần Lê Huy Hoàng" userId="c6af6a81-06df-4dea-b979-a5082d2d49bc" providerId="ADAL" clId="{0236B7D2-D0E3-437A-B6B6-DC9A33FDA817}" dt="2023-05-19T18:48:42.043" v="154"/>
          <ac:spMkLst>
            <pc:docMk/>
            <pc:sldMk cId="0" sldId="273"/>
            <ac:spMk id="8" creationId="{B942E0B6-BDA9-B4ED-3CAC-ABB2EDDF5615}"/>
          </ac:spMkLst>
        </pc:spChg>
      </pc:sldChg>
      <pc:sldChg chg="addSp delSp modSp mod">
        <pc:chgData name="Trần Lê Huy Hoàng" userId="c6af6a81-06df-4dea-b979-a5082d2d49bc" providerId="ADAL" clId="{0236B7D2-D0E3-437A-B6B6-DC9A33FDA817}" dt="2023-05-20T03:25:31.949" v="227" actId="20577"/>
        <pc:sldMkLst>
          <pc:docMk/>
          <pc:sldMk cId="0" sldId="275"/>
        </pc:sldMkLst>
        <pc:spChg chg="add mod">
          <ac:chgData name="Trần Lê Huy Hoàng" userId="c6af6a81-06df-4dea-b979-a5082d2d49bc" providerId="ADAL" clId="{0236B7D2-D0E3-437A-B6B6-DC9A33FDA817}" dt="2023-05-19T18:37:30.578" v="80" actId="20577"/>
          <ac:spMkLst>
            <pc:docMk/>
            <pc:sldMk cId="0" sldId="275"/>
            <ac:spMk id="4" creationId="{CCE30587-5716-842F-9294-1FF7ACC34327}"/>
          </ac:spMkLst>
        </pc:spChg>
        <pc:spChg chg="del">
          <ac:chgData name="Trần Lê Huy Hoàng" userId="c6af6a81-06df-4dea-b979-a5082d2d49bc" providerId="ADAL" clId="{0236B7D2-D0E3-437A-B6B6-DC9A33FDA817}" dt="2023-05-19T18:47:29.658" v="152"/>
          <ac:spMkLst>
            <pc:docMk/>
            <pc:sldMk cId="0" sldId="275"/>
            <ac:spMk id="5" creationId="{580EFE60-3890-49FF-2A4B-9D04DF35134F}"/>
          </ac:spMkLst>
        </pc:spChg>
        <pc:spChg chg="del">
          <ac:chgData name="Trần Lê Huy Hoàng" userId="c6af6a81-06df-4dea-b979-a5082d2d49bc" providerId="ADAL" clId="{0236B7D2-D0E3-437A-B6B6-DC9A33FDA817}" dt="2023-05-19T18:48:42.043" v="154"/>
          <ac:spMkLst>
            <pc:docMk/>
            <pc:sldMk cId="0" sldId="275"/>
            <ac:spMk id="8" creationId="{4A656F5D-0B9A-B166-1A0A-1C612DA3D58E}"/>
          </ac:spMkLst>
        </pc:spChg>
        <pc:spChg chg="add mod">
          <ac:chgData name="Trần Lê Huy Hoàng" userId="c6af6a81-06df-4dea-b979-a5082d2d49bc" providerId="ADAL" clId="{0236B7D2-D0E3-437A-B6B6-DC9A33FDA817}" dt="2023-05-20T03:25:31.949" v="227" actId="20577"/>
          <ac:spMkLst>
            <pc:docMk/>
            <pc:sldMk cId="0" sldId="275"/>
            <ac:spMk id="11" creationId="{BB54BCCA-1FD8-2696-381F-9C568A803762}"/>
          </ac:spMkLst>
        </pc:spChg>
        <pc:spChg chg="mod">
          <ac:chgData name="Trần Lê Huy Hoàng" userId="c6af6a81-06df-4dea-b979-a5082d2d49bc" providerId="ADAL" clId="{0236B7D2-D0E3-437A-B6B6-DC9A33FDA817}" dt="2023-05-19T18:45:09.346" v="147" actId="14100"/>
          <ac:spMkLst>
            <pc:docMk/>
            <pc:sldMk cId="0" sldId="275"/>
            <ac:spMk id="15" creationId="{AB72B300-FE9A-1013-D60C-6F62EACBB619}"/>
          </ac:spMkLst>
        </pc:spChg>
        <pc:spChg chg="mod">
          <ac:chgData name="Trần Lê Huy Hoàng" userId="c6af6a81-06df-4dea-b979-a5082d2d49bc" providerId="ADAL" clId="{0236B7D2-D0E3-437A-B6B6-DC9A33FDA817}" dt="2023-05-19T18:45:12.666" v="148" actId="14100"/>
          <ac:spMkLst>
            <pc:docMk/>
            <pc:sldMk cId="0" sldId="275"/>
            <ac:spMk id="19" creationId="{346C09D6-2826-71EF-BDD6-14EEE7C41432}"/>
          </ac:spMkLst>
        </pc:spChg>
        <pc:spChg chg="mod">
          <ac:chgData name="Trần Lê Huy Hoàng" userId="c6af6a81-06df-4dea-b979-a5082d2d49bc" providerId="ADAL" clId="{0236B7D2-D0E3-437A-B6B6-DC9A33FDA817}" dt="2023-05-19T18:45:49.570" v="151" actId="14100"/>
          <ac:spMkLst>
            <pc:docMk/>
            <pc:sldMk cId="0" sldId="275"/>
            <ac:spMk id="20" creationId="{8CEFF87F-381F-9735-E639-72EFCE0B2186}"/>
          </ac:spMkLst>
        </pc:spChg>
        <pc:spChg chg="mod">
          <ac:chgData name="Trần Lê Huy Hoàng" userId="c6af6a81-06df-4dea-b979-a5082d2d49bc" providerId="ADAL" clId="{0236B7D2-D0E3-437A-B6B6-DC9A33FDA817}" dt="2023-05-19T18:45:20.312" v="150" actId="14100"/>
          <ac:spMkLst>
            <pc:docMk/>
            <pc:sldMk cId="0" sldId="275"/>
            <ac:spMk id="21" creationId="{47E7244D-800D-5DBA-4D65-75638E01BADE}"/>
          </ac:spMkLst>
        </pc:spChg>
        <pc:spChg chg="mod">
          <ac:chgData name="Trần Lê Huy Hoàng" userId="c6af6a81-06df-4dea-b979-a5082d2d49bc" providerId="ADAL" clId="{0236B7D2-D0E3-437A-B6B6-DC9A33FDA817}" dt="2023-05-19T18:45:16.451" v="149" actId="14100"/>
          <ac:spMkLst>
            <pc:docMk/>
            <pc:sldMk cId="0" sldId="275"/>
            <ac:spMk id="24" creationId="{C6DFD68A-E39D-BB8A-FCF0-F21704B7BFE9}"/>
          </ac:spMkLst>
        </pc:spChg>
        <pc:graphicFrameChg chg="modGraphic">
          <ac:chgData name="Trần Lê Huy Hoàng" userId="c6af6a81-06df-4dea-b979-a5082d2d49bc" providerId="ADAL" clId="{0236B7D2-D0E3-437A-B6B6-DC9A33FDA817}" dt="2023-05-20T03:21:36.727" v="196" actId="2711"/>
          <ac:graphicFrameMkLst>
            <pc:docMk/>
            <pc:sldMk cId="0" sldId="275"/>
            <ac:graphicFrameMk id="6" creationId="{9460215F-1A67-4EB8-3BCF-0F9043A70B2C}"/>
          </ac:graphicFrameMkLst>
        </pc:graphicFrameChg>
      </pc:sldChg>
      <pc:sldChg chg="addSp delSp modSp mod">
        <pc:chgData name="Trần Lê Huy Hoàng" userId="c6af6a81-06df-4dea-b979-a5082d2d49bc" providerId="ADAL" clId="{0236B7D2-D0E3-437A-B6B6-DC9A33FDA817}" dt="2023-05-20T03:25:53.478" v="236" actId="20577"/>
        <pc:sldMkLst>
          <pc:docMk/>
          <pc:sldMk cId="0" sldId="276"/>
        </pc:sldMkLst>
        <pc:spChg chg="add mod">
          <ac:chgData name="Trần Lê Huy Hoàng" userId="c6af6a81-06df-4dea-b979-a5082d2d49bc" providerId="ADAL" clId="{0236B7D2-D0E3-437A-B6B6-DC9A33FDA817}" dt="2023-05-20T03:25:53.478" v="236" actId="20577"/>
          <ac:spMkLst>
            <pc:docMk/>
            <pc:sldMk cId="0" sldId="276"/>
            <ac:spMk id="3" creationId="{C81CB8F7-A2F4-6F9D-3802-1E649C3939F1}"/>
          </ac:spMkLst>
        </pc:spChg>
        <pc:spChg chg="del">
          <ac:chgData name="Trần Lê Huy Hoàng" userId="c6af6a81-06df-4dea-b979-a5082d2d49bc" providerId="ADAL" clId="{0236B7D2-D0E3-437A-B6B6-DC9A33FDA817}" dt="2023-05-19T18:47:29.658" v="152"/>
          <ac:spMkLst>
            <pc:docMk/>
            <pc:sldMk cId="0" sldId="276"/>
            <ac:spMk id="4" creationId="{4989F7BF-35A3-2B62-E0FF-C3B68216836B}"/>
          </ac:spMkLst>
        </pc:spChg>
        <pc:spChg chg="del">
          <ac:chgData name="Trần Lê Huy Hoàng" userId="c6af6a81-06df-4dea-b979-a5082d2d49bc" providerId="ADAL" clId="{0236B7D2-D0E3-437A-B6B6-DC9A33FDA817}" dt="2023-05-19T18:48:42.043" v="154"/>
          <ac:spMkLst>
            <pc:docMk/>
            <pc:sldMk cId="0" sldId="276"/>
            <ac:spMk id="5" creationId="{27BF5CB2-2124-9218-B3A5-31ACB2C1F9F4}"/>
          </ac:spMkLst>
        </pc:spChg>
      </pc:sldChg>
      <pc:sldChg chg="addSp delSp modSp mod">
        <pc:chgData name="Trần Lê Huy Hoàng" userId="c6af6a81-06df-4dea-b979-a5082d2d49bc" providerId="ADAL" clId="{0236B7D2-D0E3-437A-B6B6-DC9A33FDA817}" dt="2023-05-20T03:24:51.847" v="216" actId="2710"/>
        <pc:sldMkLst>
          <pc:docMk/>
          <pc:sldMk cId="0" sldId="277"/>
        </pc:sldMkLst>
        <pc:spChg chg="add mod">
          <ac:chgData name="Trần Lê Huy Hoàng" userId="c6af6a81-06df-4dea-b979-a5082d2d49bc" providerId="ADAL" clId="{0236B7D2-D0E3-437A-B6B6-DC9A33FDA817}" dt="2023-05-19T18:34:26.627" v="20" actId="20577"/>
          <ac:spMkLst>
            <pc:docMk/>
            <pc:sldMk cId="0" sldId="277"/>
            <ac:spMk id="5" creationId="{7AFBD6CE-4012-6D26-00A0-5AD651073F8A}"/>
          </ac:spMkLst>
        </pc:spChg>
        <pc:spChg chg="mod">
          <ac:chgData name="Trần Lê Huy Hoàng" userId="c6af6a81-06df-4dea-b979-a5082d2d49bc" providerId="ADAL" clId="{0236B7D2-D0E3-437A-B6B6-DC9A33FDA817}" dt="2023-05-20T03:24:51.847" v="216" actId="2710"/>
          <ac:spMkLst>
            <pc:docMk/>
            <pc:sldMk cId="0" sldId="277"/>
            <ac:spMk id="6" creationId="{B65A64D4-058B-6399-2640-15A3B4C2E3BB}"/>
          </ac:spMkLst>
        </pc:spChg>
        <pc:spChg chg="del">
          <ac:chgData name="Trần Lê Huy Hoàng" userId="c6af6a81-06df-4dea-b979-a5082d2d49bc" providerId="ADAL" clId="{0236B7D2-D0E3-437A-B6B6-DC9A33FDA817}" dt="2023-05-19T18:47:29.658" v="152"/>
          <ac:spMkLst>
            <pc:docMk/>
            <pc:sldMk cId="0" sldId="277"/>
            <ac:spMk id="6" creationId="{FB8DFA1E-3DAE-AAD1-227A-C80647926143}"/>
          </ac:spMkLst>
        </pc:spChg>
        <pc:spChg chg="del">
          <ac:chgData name="Trần Lê Huy Hoàng" userId="c6af6a81-06df-4dea-b979-a5082d2d49bc" providerId="ADAL" clId="{0236B7D2-D0E3-437A-B6B6-DC9A33FDA817}" dt="2023-05-19T18:48:42.043" v="154"/>
          <ac:spMkLst>
            <pc:docMk/>
            <pc:sldMk cId="0" sldId="277"/>
            <ac:spMk id="8" creationId="{C09753CA-6020-B1D7-A921-C80CAEC748C5}"/>
          </ac:spMkLst>
        </pc:spChg>
      </pc:sldChg>
      <pc:sldChg chg="addSp delSp modSp mod">
        <pc:chgData name="Trần Lê Huy Hoàng" userId="c6af6a81-06df-4dea-b979-a5082d2d49bc" providerId="ADAL" clId="{0236B7D2-D0E3-437A-B6B6-DC9A33FDA817}" dt="2023-05-19T18:48:42.043" v="154"/>
        <pc:sldMkLst>
          <pc:docMk/>
          <pc:sldMk cId="0" sldId="278"/>
        </pc:sldMkLst>
        <pc:spChg chg="add mod">
          <ac:chgData name="Trần Lê Huy Hoàng" userId="c6af6a81-06df-4dea-b979-a5082d2d49bc" providerId="ADAL" clId="{0236B7D2-D0E3-437A-B6B6-DC9A33FDA817}" dt="2023-05-19T18:34:33.011" v="23" actId="20577"/>
          <ac:spMkLst>
            <pc:docMk/>
            <pc:sldMk cId="0" sldId="278"/>
            <ac:spMk id="4" creationId="{D75E559A-AC0A-2EDE-6495-FAC7F9C8282F}"/>
          </ac:spMkLst>
        </pc:spChg>
        <pc:spChg chg="del">
          <ac:chgData name="Trần Lê Huy Hoàng" userId="c6af6a81-06df-4dea-b979-a5082d2d49bc" providerId="ADAL" clId="{0236B7D2-D0E3-437A-B6B6-DC9A33FDA817}" dt="2023-05-19T18:47:29.658" v="152"/>
          <ac:spMkLst>
            <pc:docMk/>
            <pc:sldMk cId="0" sldId="278"/>
            <ac:spMk id="5" creationId="{4A5FA494-F00F-2DDF-BBA8-EA2A18741C6E}"/>
          </ac:spMkLst>
        </pc:spChg>
        <pc:spChg chg="del">
          <ac:chgData name="Trần Lê Huy Hoàng" userId="c6af6a81-06df-4dea-b979-a5082d2d49bc" providerId="ADAL" clId="{0236B7D2-D0E3-437A-B6B6-DC9A33FDA817}" dt="2023-05-19T18:48:42.043" v="154"/>
          <ac:spMkLst>
            <pc:docMk/>
            <pc:sldMk cId="0" sldId="278"/>
            <ac:spMk id="6" creationId="{42207C7E-AAC6-C285-716D-91A853812EF0}"/>
          </ac:spMkLst>
        </pc:spChg>
      </pc:sldChg>
      <pc:sldChg chg="addSp delSp modSp mod">
        <pc:chgData name="Trần Lê Huy Hoàng" userId="c6af6a81-06df-4dea-b979-a5082d2d49bc" providerId="ADAL" clId="{0236B7D2-D0E3-437A-B6B6-DC9A33FDA817}" dt="2023-05-20T03:27:41.166" v="277" actId="20577"/>
        <pc:sldMkLst>
          <pc:docMk/>
          <pc:sldMk cId="0" sldId="280"/>
        </pc:sldMkLst>
        <pc:spChg chg="mod">
          <ac:chgData name="Trần Lê Huy Hoàng" userId="c6af6a81-06df-4dea-b979-a5082d2d49bc" providerId="ADAL" clId="{0236B7D2-D0E3-437A-B6B6-DC9A33FDA817}" dt="2023-05-20T03:24:27.458" v="215" actId="1076"/>
          <ac:spMkLst>
            <pc:docMk/>
            <pc:sldMk cId="0" sldId="280"/>
            <ac:spMk id="3" creationId="{00000000-0000-0000-0000-000000000000}"/>
          </ac:spMkLst>
        </pc:spChg>
        <pc:spChg chg="add mod">
          <ac:chgData name="Trần Lê Huy Hoàng" userId="c6af6a81-06df-4dea-b979-a5082d2d49bc" providerId="ADAL" clId="{0236B7D2-D0E3-437A-B6B6-DC9A33FDA817}" dt="2023-05-20T03:27:41.166" v="277" actId="20577"/>
          <ac:spMkLst>
            <pc:docMk/>
            <pc:sldMk cId="0" sldId="280"/>
            <ac:spMk id="5" creationId="{D6356EF4-0F27-E558-E6AE-BA7BEA8F4155}"/>
          </ac:spMkLst>
        </pc:spChg>
        <pc:spChg chg="del">
          <ac:chgData name="Trần Lê Huy Hoàng" userId="c6af6a81-06df-4dea-b979-a5082d2d49bc" providerId="ADAL" clId="{0236B7D2-D0E3-437A-B6B6-DC9A33FDA817}" dt="2023-05-19T18:47:29.658" v="152"/>
          <ac:spMkLst>
            <pc:docMk/>
            <pc:sldMk cId="0" sldId="280"/>
            <ac:spMk id="6" creationId="{15C554B2-E09B-72FE-6770-3256F01DD0FA}"/>
          </ac:spMkLst>
        </pc:spChg>
        <pc:spChg chg="del">
          <ac:chgData name="Trần Lê Huy Hoàng" userId="c6af6a81-06df-4dea-b979-a5082d2d49bc" providerId="ADAL" clId="{0236B7D2-D0E3-437A-B6B6-DC9A33FDA817}" dt="2023-05-19T18:48:42.043" v="154"/>
          <ac:spMkLst>
            <pc:docMk/>
            <pc:sldMk cId="0" sldId="280"/>
            <ac:spMk id="7" creationId="{B35123D3-DF72-8FB8-988F-7B3363F2733C}"/>
          </ac:spMkLst>
        </pc:spChg>
      </pc:sldChg>
      <pc:sldChg chg="addSp delSp modSp mod">
        <pc:chgData name="Trần Lê Huy Hoàng" userId="c6af6a81-06df-4dea-b979-a5082d2d49bc" providerId="ADAL" clId="{0236B7D2-D0E3-437A-B6B6-DC9A33FDA817}" dt="2023-05-19T18:48:42.043" v="154"/>
        <pc:sldMkLst>
          <pc:docMk/>
          <pc:sldMk cId="0" sldId="283"/>
        </pc:sldMkLst>
        <pc:spChg chg="add mod">
          <ac:chgData name="Trần Lê Huy Hoàng" userId="c6af6a81-06df-4dea-b979-a5082d2d49bc" providerId="ADAL" clId="{0236B7D2-D0E3-437A-B6B6-DC9A33FDA817}" dt="2023-05-19T18:37:46.189" v="86" actId="20577"/>
          <ac:spMkLst>
            <pc:docMk/>
            <pc:sldMk cId="0" sldId="283"/>
            <ac:spMk id="5" creationId="{BBB6F93E-884E-EF73-CEBF-C11AC2F2637F}"/>
          </ac:spMkLst>
        </pc:spChg>
        <pc:spChg chg="del">
          <ac:chgData name="Trần Lê Huy Hoàng" userId="c6af6a81-06df-4dea-b979-a5082d2d49bc" providerId="ADAL" clId="{0236B7D2-D0E3-437A-B6B6-DC9A33FDA817}" dt="2023-05-19T18:47:29.658" v="152"/>
          <ac:spMkLst>
            <pc:docMk/>
            <pc:sldMk cId="0" sldId="283"/>
            <ac:spMk id="6" creationId="{8C563810-8F41-DA39-586D-B0F6B2CFF754}"/>
          </ac:spMkLst>
        </pc:spChg>
        <pc:spChg chg="del">
          <ac:chgData name="Trần Lê Huy Hoàng" userId="c6af6a81-06df-4dea-b979-a5082d2d49bc" providerId="ADAL" clId="{0236B7D2-D0E3-437A-B6B6-DC9A33FDA817}" dt="2023-05-19T18:48:42.043" v="154"/>
          <ac:spMkLst>
            <pc:docMk/>
            <pc:sldMk cId="0" sldId="283"/>
            <ac:spMk id="7" creationId="{74E32AC3-095F-4F6A-DEF0-B59EE871DD03}"/>
          </ac:spMkLst>
        </pc:spChg>
      </pc:sldChg>
      <pc:sldChg chg="addSp delSp modSp mod">
        <pc:chgData name="Trần Lê Huy Hoàng" userId="c6af6a81-06df-4dea-b979-a5082d2d49bc" providerId="ADAL" clId="{0236B7D2-D0E3-437A-B6B6-DC9A33FDA817}" dt="2023-05-19T18:48:42.043" v="154"/>
        <pc:sldMkLst>
          <pc:docMk/>
          <pc:sldMk cId="0" sldId="287"/>
        </pc:sldMkLst>
        <pc:spChg chg="mod">
          <ac:chgData name="Trần Lê Huy Hoàng" userId="c6af6a81-06df-4dea-b979-a5082d2d49bc" providerId="ADAL" clId="{0236B7D2-D0E3-437A-B6B6-DC9A33FDA817}" dt="2023-05-19T18:40:56.748" v="131" actId="113"/>
          <ac:spMkLst>
            <pc:docMk/>
            <pc:sldMk cId="0" sldId="287"/>
            <ac:spMk id="4" creationId="{00000000-0000-0000-0000-000000000000}"/>
          </ac:spMkLst>
        </pc:spChg>
        <pc:spChg chg="add mod">
          <ac:chgData name="Trần Lê Huy Hoàng" userId="c6af6a81-06df-4dea-b979-a5082d2d49bc" providerId="ADAL" clId="{0236B7D2-D0E3-437A-B6B6-DC9A33FDA817}" dt="2023-05-19T18:40:14.866" v="116" actId="20577"/>
          <ac:spMkLst>
            <pc:docMk/>
            <pc:sldMk cId="0" sldId="287"/>
            <ac:spMk id="8" creationId="{701D2F6C-E30C-7E76-94DB-DF446FC6C51A}"/>
          </ac:spMkLst>
        </pc:spChg>
        <pc:spChg chg="del">
          <ac:chgData name="Trần Lê Huy Hoàng" userId="c6af6a81-06df-4dea-b979-a5082d2d49bc" providerId="ADAL" clId="{0236B7D2-D0E3-437A-B6B6-DC9A33FDA817}" dt="2023-05-19T18:47:29.658" v="152"/>
          <ac:spMkLst>
            <pc:docMk/>
            <pc:sldMk cId="0" sldId="287"/>
            <ac:spMk id="9" creationId="{9931F863-5C44-C51B-7034-36D8EE4076D0}"/>
          </ac:spMkLst>
        </pc:spChg>
        <pc:spChg chg="del">
          <ac:chgData name="Trần Lê Huy Hoàng" userId="c6af6a81-06df-4dea-b979-a5082d2d49bc" providerId="ADAL" clId="{0236B7D2-D0E3-437A-B6B6-DC9A33FDA817}" dt="2023-05-19T18:48:42.043" v="154"/>
          <ac:spMkLst>
            <pc:docMk/>
            <pc:sldMk cId="0" sldId="287"/>
            <ac:spMk id="10" creationId="{EDF711C1-BAA8-69C0-7909-407DDEA5CFBD}"/>
          </ac:spMkLst>
        </pc:spChg>
      </pc:sldChg>
      <pc:sldChg chg="addSp delSp modSp mod">
        <pc:chgData name="Trần Lê Huy Hoàng" userId="c6af6a81-06df-4dea-b979-a5082d2d49bc" providerId="ADAL" clId="{0236B7D2-D0E3-437A-B6B6-DC9A33FDA817}" dt="2023-05-19T18:48:42.043" v="154"/>
        <pc:sldMkLst>
          <pc:docMk/>
          <pc:sldMk cId="0" sldId="289"/>
        </pc:sldMkLst>
        <pc:spChg chg="mod">
          <ac:chgData name="Trần Lê Huy Hoàng" userId="c6af6a81-06df-4dea-b979-a5082d2d49bc" providerId="ADAL" clId="{0236B7D2-D0E3-437A-B6B6-DC9A33FDA817}" dt="2023-05-19T18:41:01.444" v="132" actId="113"/>
          <ac:spMkLst>
            <pc:docMk/>
            <pc:sldMk cId="0" sldId="289"/>
            <ac:spMk id="4" creationId="{00000000-0000-0000-0000-000000000000}"/>
          </ac:spMkLst>
        </pc:spChg>
        <pc:spChg chg="add mod">
          <ac:chgData name="Trần Lê Huy Hoàng" userId="c6af6a81-06df-4dea-b979-a5082d2d49bc" providerId="ADAL" clId="{0236B7D2-D0E3-437A-B6B6-DC9A33FDA817}" dt="2023-05-19T18:40:22.779" v="122" actId="20577"/>
          <ac:spMkLst>
            <pc:docMk/>
            <pc:sldMk cId="0" sldId="289"/>
            <ac:spMk id="7" creationId="{59B8F24E-A417-5092-FF7D-1397F73EF46D}"/>
          </ac:spMkLst>
        </pc:spChg>
        <pc:spChg chg="del">
          <ac:chgData name="Trần Lê Huy Hoàng" userId="c6af6a81-06df-4dea-b979-a5082d2d49bc" providerId="ADAL" clId="{0236B7D2-D0E3-437A-B6B6-DC9A33FDA817}" dt="2023-05-19T18:47:29.658" v="152"/>
          <ac:spMkLst>
            <pc:docMk/>
            <pc:sldMk cId="0" sldId="289"/>
            <ac:spMk id="8" creationId="{EE9C8BEA-B69C-D7BB-9A38-2F9EF1816BD8}"/>
          </ac:spMkLst>
        </pc:spChg>
        <pc:spChg chg="del">
          <ac:chgData name="Trần Lê Huy Hoàng" userId="c6af6a81-06df-4dea-b979-a5082d2d49bc" providerId="ADAL" clId="{0236B7D2-D0E3-437A-B6B6-DC9A33FDA817}" dt="2023-05-19T18:48:42.043" v="154"/>
          <ac:spMkLst>
            <pc:docMk/>
            <pc:sldMk cId="0" sldId="289"/>
            <ac:spMk id="9" creationId="{4A4B3D77-7C6D-41C1-8DE6-870F9B025C6B}"/>
          </ac:spMkLst>
        </pc:spChg>
      </pc:sldChg>
      <pc:sldChg chg="addSp delSp modSp mod">
        <pc:chgData name="Trần Lê Huy Hoàng" userId="c6af6a81-06df-4dea-b979-a5082d2d49bc" providerId="ADAL" clId="{0236B7D2-D0E3-437A-B6B6-DC9A33FDA817}" dt="2023-05-20T03:27:54.381" v="283" actId="20577"/>
        <pc:sldMkLst>
          <pc:docMk/>
          <pc:sldMk cId="0" sldId="290"/>
        </pc:sldMkLst>
        <pc:spChg chg="add mod">
          <ac:chgData name="Trần Lê Huy Hoàng" userId="c6af6a81-06df-4dea-b979-a5082d2d49bc" providerId="ADAL" clId="{0236B7D2-D0E3-437A-B6B6-DC9A33FDA817}" dt="2023-05-20T03:27:54.381" v="283" actId="20577"/>
          <ac:spMkLst>
            <pc:docMk/>
            <pc:sldMk cId="0" sldId="290"/>
            <ac:spMk id="6" creationId="{A6051557-3E5F-A751-58B5-6D550137748A}"/>
          </ac:spMkLst>
        </pc:spChg>
        <pc:spChg chg="del">
          <ac:chgData name="Trần Lê Huy Hoàng" userId="c6af6a81-06df-4dea-b979-a5082d2d49bc" providerId="ADAL" clId="{0236B7D2-D0E3-437A-B6B6-DC9A33FDA817}" dt="2023-05-19T18:47:29.658" v="152"/>
          <ac:spMkLst>
            <pc:docMk/>
            <pc:sldMk cId="0" sldId="290"/>
            <ac:spMk id="7" creationId="{6E3B14E6-C19A-7C8D-9DE2-F9D5D25BCCA7}"/>
          </ac:spMkLst>
        </pc:spChg>
        <pc:spChg chg="del">
          <ac:chgData name="Trần Lê Huy Hoàng" userId="c6af6a81-06df-4dea-b979-a5082d2d49bc" providerId="ADAL" clId="{0236B7D2-D0E3-437A-B6B6-DC9A33FDA817}" dt="2023-05-19T18:48:42.043" v="154"/>
          <ac:spMkLst>
            <pc:docMk/>
            <pc:sldMk cId="0" sldId="290"/>
            <ac:spMk id="8" creationId="{0DCF1BE5-3F7A-64F2-04DC-4DF79D9F8083}"/>
          </ac:spMkLst>
        </pc:spChg>
      </pc:sldChg>
      <pc:sldChg chg="addSp delSp modSp mod">
        <pc:chgData name="Trần Lê Huy Hoàng" userId="c6af6a81-06df-4dea-b979-a5082d2d49bc" providerId="ADAL" clId="{0236B7D2-D0E3-437A-B6B6-DC9A33FDA817}" dt="2023-05-19T18:48:42.043" v="154"/>
        <pc:sldMkLst>
          <pc:docMk/>
          <pc:sldMk cId="1511431295" sldId="306"/>
        </pc:sldMkLst>
        <pc:spChg chg="add mod">
          <ac:chgData name="Trần Lê Huy Hoàng" userId="c6af6a81-06df-4dea-b979-a5082d2d49bc" providerId="ADAL" clId="{0236B7D2-D0E3-437A-B6B6-DC9A33FDA817}" dt="2023-05-19T18:40:00.898" v="112" actId="20577"/>
          <ac:spMkLst>
            <pc:docMk/>
            <pc:sldMk cId="1511431295" sldId="306"/>
            <ac:spMk id="5" creationId="{1D5CEDD7-2111-D486-0381-840835C5C99B}"/>
          </ac:spMkLst>
        </pc:spChg>
        <pc:spChg chg="del">
          <ac:chgData name="Trần Lê Huy Hoàng" userId="c6af6a81-06df-4dea-b979-a5082d2d49bc" providerId="ADAL" clId="{0236B7D2-D0E3-437A-B6B6-DC9A33FDA817}" dt="2023-05-19T18:47:29.658" v="152"/>
          <ac:spMkLst>
            <pc:docMk/>
            <pc:sldMk cId="1511431295" sldId="306"/>
            <ac:spMk id="6" creationId="{F419824E-73AB-E684-155E-8354AFF5E1A8}"/>
          </ac:spMkLst>
        </pc:spChg>
        <pc:spChg chg="del">
          <ac:chgData name="Trần Lê Huy Hoàng" userId="c6af6a81-06df-4dea-b979-a5082d2d49bc" providerId="ADAL" clId="{0236B7D2-D0E3-437A-B6B6-DC9A33FDA817}" dt="2023-05-19T18:48:42.043" v="154"/>
          <ac:spMkLst>
            <pc:docMk/>
            <pc:sldMk cId="1511431295" sldId="306"/>
            <ac:spMk id="7" creationId="{C4F0A594-ABF2-9382-3074-C189AAB7404B}"/>
          </ac:spMkLst>
        </pc:spChg>
      </pc:sldChg>
      <pc:sldChg chg="addSp delSp modSp mod">
        <pc:chgData name="Trần Lê Huy Hoàng" userId="c6af6a81-06df-4dea-b979-a5082d2d49bc" providerId="ADAL" clId="{0236B7D2-D0E3-437A-B6B6-DC9A33FDA817}" dt="2023-05-19T18:48:42.043" v="154"/>
        <pc:sldMkLst>
          <pc:docMk/>
          <pc:sldMk cId="4234088340" sldId="307"/>
        </pc:sldMkLst>
        <pc:spChg chg="add mod">
          <ac:chgData name="Trần Lê Huy Hoàng" userId="c6af6a81-06df-4dea-b979-a5082d2d49bc" providerId="ADAL" clId="{0236B7D2-D0E3-437A-B6B6-DC9A33FDA817}" dt="2023-05-19T18:38:56.828" v="88" actId="20577"/>
          <ac:spMkLst>
            <pc:docMk/>
            <pc:sldMk cId="4234088340" sldId="307"/>
            <ac:spMk id="4" creationId="{0AE7EED3-CADE-117F-A14D-0A7916DA3B0F}"/>
          </ac:spMkLst>
        </pc:spChg>
        <pc:spChg chg="del">
          <ac:chgData name="Trần Lê Huy Hoàng" userId="c6af6a81-06df-4dea-b979-a5082d2d49bc" providerId="ADAL" clId="{0236B7D2-D0E3-437A-B6B6-DC9A33FDA817}" dt="2023-05-19T18:47:29.658" v="152"/>
          <ac:spMkLst>
            <pc:docMk/>
            <pc:sldMk cId="4234088340" sldId="307"/>
            <ac:spMk id="7" creationId="{D553D7B2-720B-F5ED-6B3A-F7160663CCE2}"/>
          </ac:spMkLst>
        </pc:spChg>
        <pc:spChg chg="del">
          <ac:chgData name="Trần Lê Huy Hoàng" userId="c6af6a81-06df-4dea-b979-a5082d2d49bc" providerId="ADAL" clId="{0236B7D2-D0E3-437A-B6B6-DC9A33FDA817}" dt="2023-05-19T18:48:42.043" v="154"/>
          <ac:spMkLst>
            <pc:docMk/>
            <pc:sldMk cId="4234088340" sldId="307"/>
            <ac:spMk id="8" creationId="{6D4EB36B-3B4F-FBCB-339E-405DF865EA01}"/>
          </ac:spMkLst>
        </pc:spChg>
      </pc:sldChg>
      <pc:sldChg chg="addSp delSp modSp mod">
        <pc:chgData name="Trần Lê Huy Hoàng" userId="c6af6a81-06df-4dea-b979-a5082d2d49bc" providerId="ADAL" clId="{0236B7D2-D0E3-437A-B6B6-DC9A33FDA817}" dt="2023-05-20T03:27:12.056" v="249" actId="20577"/>
        <pc:sldMkLst>
          <pc:docMk/>
          <pc:sldMk cId="1677547425" sldId="308"/>
        </pc:sldMkLst>
        <pc:spChg chg="mod">
          <ac:chgData name="Trần Lê Huy Hoàng" userId="c6af6a81-06df-4dea-b979-a5082d2d49bc" providerId="ADAL" clId="{0236B7D2-D0E3-437A-B6B6-DC9A33FDA817}" dt="2023-05-20T03:23:34.118" v="207" actId="2710"/>
          <ac:spMkLst>
            <pc:docMk/>
            <pc:sldMk cId="1677547425" sldId="308"/>
            <ac:spMk id="2" creationId="{80A5C292-8A49-0510-9692-677BF3027F5F}"/>
          </ac:spMkLst>
        </pc:spChg>
        <pc:spChg chg="add mod">
          <ac:chgData name="Trần Lê Huy Hoàng" userId="c6af6a81-06df-4dea-b979-a5082d2d49bc" providerId="ADAL" clId="{0236B7D2-D0E3-437A-B6B6-DC9A33FDA817}" dt="2023-05-19T18:39:09.965" v="92" actId="20577"/>
          <ac:spMkLst>
            <pc:docMk/>
            <pc:sldMk cId="1677547425" sldId="308"/>
            <ac:spMk id="5" creationId="{F61CA979-84B6-459D-5D61-D69520ED32F3}"/>
          </ac:spMkLst>
        </pc:spChg>
        <pc:spChg chg="del">
          <ac:chgData name="Trần Lê Huy Hoàng" userId="c6af6a81-06df-4dea-b979-a5082d2d49bc" providerId="ADAL" clId="{0236B7D2-D0E3-437A-B6B6-DC9A33FDA817}" dt="2023-05-19T18:47:29.658" v="152"/>
          <ac:spMkLst>
            <pc:docMk/>
            <pc:sldMk cId="1677547425" sldId="308"/>
            <ac:spMk id="6" creationId="{4752C995-C364-6F18-7266-C5647A27D509}"/>
          </ac:spMkLst>
        </pc:spChg>
        <pc:spChg chg="add mod">
          <ac:chgData name="Trần Lê Huy Hoàng" userId="c6af6a81-06df-4dea-b979-a5082d2d49bc" providerId="ADAL" clId="{0236B7D2-D0E3-437A-B6B6-DC9A33FDA817}" dt="2023-05-20T03:27:12.056" v="249" actId="20577"/>
          <ac:spMkLst>
            <pc:docMk/>
            <pc:sldMk cId="1677547425" sldId="308"/>
            <ac:spMk id="6" creationId="{6D08B4C7-78F5-62D3-6743-095FD46E772D}"/>
          </ac:spMkLst>
        </pc:spChg>
        <pc:spChg chg="del">
          <ac:chgData name="Trần Lê Huy Hoàng" userId="c6af6a81-06df-4dea-b979-a5082d2d49bc" providerId="ADAL" clId="{0236B7D2-D0E3-437A-B6B6-DC9A33FDA817}" dt="2023-05-19T18:48:42.043" v="154"/>
          <ac:spMkLst>
            <pc:docMk/>
            <pc:sldMk cId="1677547425" sldId="308"/>
            <ac:spMk id="7" creationId="{B033493D-558E-8AA9-CE7C-6597180CAF05}"/>
          </ac:spMkLst>
        </pc:spChg>
      </pc:sldChg>
      <pc:sldChg chg="addSp delSp modSp mod">
        <pc:chgData name="Trần Lê Huy Hoàng" userId="c6af6a81-06df-4dea-b979-a5082d2d49bc" providerId="ADAL" clId="{0236B7D2-D0E3-437A-B6B6-DC9A33FDA817}" dt="2023-05-19T18:48:42.043" v="154"/>
        <pc:sldMkLst>
          <pc:docMk/>
          <pc:sldMk cId="98923353" sldId="309"/>
        </pc:sldMkLst>
        <pc:spChg chg="add mod">
          <ac:chgData name="Trần Lê Huy Hoàng" userId="c6af6a81-06df-4dea-b979-a5082d2d49bc" providerId="ADAL" clId="{0236B7D2-D0E3-437A-B6B6-DC9A33FDA817}" dt="2023-05-19T18:39:17.181" v="94" actId="20577"/>
          <ac:spMkLst>
            <pc:docMk/>
            <pc:sldMk cId="98923353" sldId="309"/>
            <ac:spMk id="5" creationId="{135AF3FD-8CC7-C148-21CA-A2C015ECDE76}"/>
          </ac:spMkLst>
        </pc:spChg>
        <pc:spChg chg="del">
          <ac:chgData name="Trần Lê Huy Hoàng" userId="c6af6a81-06df-4dea-b979-a5082d2d49bc" providerId="ADAL" clId="{0236B7D2-D0E3-437A-B6B6-DC9A33FDA817}" dt="2023-05-19T18:47:29.658" v="152"/>
          <ac:spMkLst>
            <pc:docMk/>
            <pc:sldMk cId="98923353" sldId="309"/>
            <ac:spMk id="6" creationId="{5AEACB52-C6D9-3239-5831-91D29F66FFB3}"/>
          </ac:spMkLst>
        </pc:spChg>
        <pc:spChg chg="del">
          <ac:chgData name="Trần Lê Huy Hoàng" userId="c6af6a81-06df-4dea-b979-a5082d2d49bc" providerId="ADAL" clId="{0236B7D2-D0E3-437A-B6B6-DC9A33FDA817}" dt="2023-05-19T18:48:42.043" v="154"/>
          <ac:spMkLst>
            <pc:docMk/>
            <pc:sldMk cId="98923353" sldId="309"/>
            <ac:spMk id="7" creationId="{8068A2C4-A2FA-CF92-B723-43A9E3F5F9EC}"/>
          </ac:spMkLst>
        </pc:spChg>
      </pc:sldChg>
      <pc:sldChg chg="addSp delSp modSp mod">
        <pc:chgData name="Trần Lê Huy Hoàng" userId="c6af6a81-06df-4dea-b979-a5082d2d49bc" providerId="ADAL" clId="{0236B7D2-D0E3-437A-B6B6-DC9A33FDA817}" dt="2023-05-19T18:48:42.043" v="154"/>
        <pc:sldMkLst>
          <pc:docMk/>
          <pc:sldMk cId="1075025144" sldId="310"/>
        </pc:sldMkLst>
        <pc:spChg chg="add mod">
          <ac:chgData name="Trần Lê Huy Hoàng" userId="c6af6a81-06df-4dea-b979-a5082d2d49bc" providerId="ADAL" clId="{0236B7D2-D0E3-437A-B6B6-DC9A33FDA817}" dt="2023-05-19T18:39:22.308" v="96" actId="20577"/>
          <ac:spMkLst>
            <pc:docMk/>
            <pc:sldMk cId="1075025144" sldId="310"/>
            <ac:spMk id="5" creationId="{0581AE21-9B66-248D-1F76-3FA153740208}"/>
          </ac:spMkLst>
        </pc:spChg>
        <pc:spChg chg="del">
          <ac:chgData name="Trần Lê Huy Hoàng" userId="c6af6a81-06df-4dea-b979-a5082d2d49bc" providerId="ADAL" clId="{0236B7D2-D0E3-437A-B6B6-DC9A33FDA817}" dt="2023-05-19T18:47:29.658" v="152"/>
          <ac:spMkLst>
            <pc:docMk/>
            <pc:sldMk cId="1075025144" sldId="310"/>
            <ac:spMk id="6" creationId="{EA5B54B0-6D59-3B52-290F-47A30CD43950}"/>
          </ac:spMkLst>
        </pc:spChg>
        <pc:spChg chg="del">
          <ac:chgData name="Trần Lê Huy Hoàng" userId="c6af6a81-06df-4dea-b979-a5082d2d49bc" providerId="ADAL" clId="{0236B7D2-D0E3-437A-B6B6-DC9A33FDA817}" dt="2023-05-19T18:48:42.043" v="154"/>
          <ac:spMkLst>
            <pc:docMk/>
            <pc:sldMk cId="1075025144" sldId="310"/>
            <ac:spMk id="7" creationId="{31C56608-A8B8-A866-2830-61A88395FB9B}"/>
          </ac:spMkLst>
        </pc:spChg>
      </pc:sldChg>
      <pc:sldChg chg="addSp delSp modSp mod">
        <pc:chgData name="Trần Lê Huy Hoàng" userId="c6af6a81-06df-4dea-b979-a5082d2d49bc" providerId="ADAL" clId="{0236B7D2-D0E3-437A-B6B6-DC9A33FDA817}" dt="2023-05-20T03:27:17.067" v="254" actId="20577"/>
        <pc:sldMkLst>
          <pc:docMk/>
          <pc:sldMk cId="857192040" sldId="311"/>
        </pc:sldMkLst>
        <pc:spChg chg="mod">
          <ac:chgData name="Trần Lê Huy Hoàng" userId="c6af6a81-06df-4dea-b979-a5082d2d49bc" providerId="ADAL" clId="{0236B7D2-D0E3-437A-B6B6-DC9A33FDA817}" dt="2023-05-20T03:23:41.390" v="208" actId="2710"/>
          <ac:spMkLst>
            <pc:docMk/>
            <pc:sldMk cId="857192040" sldId="311"/>
            <ac:spMk id="2" creationId="{19B6274A-47EE-27BC-F75B-079F92E9AEE7}"/>
          </ac:spMkLst>
        </pc:spChg>
        <pc:spChg chg="add mod">
          <ac:chgData name="Trần Lê Huy Hoàng" userId="c6af6a81-06df-4dea-b979-a5082d2d49bc" providerId="ADAL" clId="{0236B7D2-D0E3-437A-B6B6-DC9A33FDA817}" dt="2023-05-20T03:27:17.067" v="254" actId="20577"/>
          <ac:spMkLst>
            <pc:docMk/>
            <pc:sldMk cId="857192040" sldId="311"/>
            <ac:spMk id="3" creationId="{45FEB24D-464D-6466-D8DF-B4ED727DC456}"/>
          </ac:spMkLst>
        </pc:spChg>
        <pc:spChg chg="add mod">
          <ac:chgData name="Trần Lê Huy Hoàng" userId="c6af6a81-06df-4dea-b979-a5082d2d49bc" providerId="ADAL" clId="{0236B7D2-D0E3-437A-B6B6-DC9A33FDA817}" dt="2023-05-19T18:39:03.468" v="90" actId="20577"/>
          <ac:spMkLst>
            <pc:docMk/>
            <pc:sldMk cId="857192040" sldId="311"/>
            <ac:spMk id="5" creationId="{2041DD43-B279-C61B-A943-D02CB861281A}"/>
          </ac:spMkLst>
        </pc:spChg>
        <pc:spChg chg="del">
          <ac:chgData name="Trần Lê Huy Hoàng" userId="c6af6a81-06df-4dea-b979-a5082d2d49bc" providerId="ADAL" clId="{0236B7D2-D0E3-437A-B6B6-DC9A33FDA817}" dt="2023-05-19T18:47:29.658" v="152"/>
          <ac:spMkLst>
            <pc:docMk/>
            <pc:sldMk cId="857192040" sldId="311"/>
            <ac:spMk id="6" creationId="{3163B598-9D7F-14E3-C79A-F47B156D738B}"/>
          </ac:spMkLst>
        </pc:spChg>
        <pc:spChg chg="del">
          <ac:chgData name="Trần Lê Huy Hoàng" userId="c6af6a81-06df-4dea-b979-a5082d2d49bc" providerId="ADAL" clId="{0236B7D2-D0E3-437A-B6B6-DC9A33FDA817}" dt="2023-05-19T18:48:42.043" v="154"/>
          <ac:spMkLst>
            <pc:docMk/>
            <pc:sldMk cId="857192040" sldId="311"/>
            <ac:spMk id="7" creationId="{3EAA6D5A-6D0C-3B60-ECD9-3769DE54A6D0}"/>
          </ac:spMkLst>
        </pc:spChg>
      </pc:sldChg>
      <pc:sldChg chg="addSp delSp modSp mod">
        <pc:chgData name="Trần Lê Huy Hoàng" userId="c6af6a81-06df-4dea-b979-a5082d2d49bc" providerId="ADAL" clId="{0236B7D2-D0E3-437A-B6B6-DC9A33FDA817}" dt="2023-05-19T18:48:42.043" v="154"/>
        <pc:sldMkLst>
          <pc:docMk/>
          <pc:sldMk cId="531591132" sldId="312"/>
        </pc:sldMkLst>
        <pc:spChg chg="add mod">
          <ac:chgData name="Trần Lê Huy Hoàng" userId="c6af6a81-06df-4dea-b979-a5082d2d49bc" providerId="ADAL" clId="{0236B7D2-D0E3-437A-B6B6-DC9A33FDA817}" dt="2023-05-19T18:39:35.004" v="100" actId="20577"/>
          <ac:spMkLst>
            <pc:docMk/>
            <pc:sldMk cId="531591132" sldId="312"/>
            <ac:spMk id="6" creationId="{48C2D718-BA18-D856-AFE9-B8914FC7A094}"/>
          </ac:spMkLst>
        </pc:spChg>
        <pc:spChg chg="del">
          <ac:chgData name="Trần Lê Huy Hoàng" userId="c6af6a81-06df-4dea-b979-a5082d2d49bc" providerId="ADAL" clId="{0236B7D2-D0E3-437A-B6B6-DC9A33FDA817}" dt="2023-05-19T18:47:29.658" v="152"/>
          <ac:spMkLst>
            <pc:docMk/>
            <pc:sldMk cId="531591132" sldId="312"/>
            <ac:spMk id="7" creationId="{E14B48AE-C059-4696-4BDE-E36137E56E34}"/>
          </ac:spMkLst>
        </pc:spChg>
        <pc:spChg chg="del">
          <ac:chgData name="Trần Lê Huy Hoàng" userId="c6af6a81-06df-4dea-b979-a5082d2d49bc" providerId="ADAL" clId="{0236B7D2-D0E3-437A-B6B6-DC9A33FDA817}" dt="2023-05-19T18:48:42.043" v="154"/>
          <ac:spMkLst>
            <pc:docMk/>
            <pc:sldMk cId="531591132" sldId="312"/>
            <ac:spMk id="8" creationId="{D81FA202-6630-CAA3-2A91-ADF307B2EA36}"/>
          </ac:spMkLst>
        </pc:spChg>
      </pc:sldChg>
      <pc:sldChg chg="addSp delSp modSp mod">
        <pc:chgData name="Trần Lê Huy Hoàng" userId="c6af6a81-06df-4dea-b979-a5082d2d49bc" providerId="ADAL" clId="{0236B7D2-D0E3-437A-B6B6-DC9A33FDA817}" dt="2023-05-19T18:48:42.043" v="154"/>
        <pc:sldMkLst>
          <pc:docMk/>
          <pc:sldMk cId="1993602571" sldId="313"/>
        </pc:sldMkLst>
        <pc:spChg chg="add mod">
          <ac:chgData name="Trần Lê Huy Hoàng" userId="c6af6a81-06df-4dea-b979-a5082d2d49bc" providerId="ADAL" clId="{0236B7D2-D0E3-437A-B6B6-DC9A33FDA817}" dt="2023-05-19T18:39:40.554" v="104" actId="20577"/>
          <ac:spMkLst>
            <pc:docMk/>
            <pc:sldMk cId="1993602571" sldId="313"/>
            <ac:spMk id="5" creationId="{578F057B-55BC-12FD-2D22-D0DDE099490C}"/>
          </ac:spMkLst>
        </pc:spChg>
        <pc:spChg chg="del">
          <ac:chgData name="Trần Lê Huy Hoàng" userId="c6af6a81-06df-4dea-b979-a5082d2d49bc" providerId="ADAL" clId="{0236B7D2-D0E3-437A-B6B6-DC9A33FDA817}" dt="2023-05-19T18:47:29.658" v="152"/>
          <ac:spMkLst>
            <pc:docMk/>
            <pc:sldMk cId="1993602571" sldId="313"/>
            <ac:spMk id="6" creationId="{D2133F3B-21D5-A4B5-8D71-8826E478F9B2}"/>
          </ac:spMkLst>
        </pc:spChg>
        <pc:spChg chg="del">
          <ac:chgData name="Trần Lê Huy Hoàng" userId="c6af6a81-06df-4dea-b979-a5082d2d49bc" providerId="ADAL" clId="{0236B7D2-D0E3-437A-B6B6-DC9A33FDA817}" dt="2023-05-19T18:48:42.043" v="154"/>
          <ac:spMkLst>
            <pc:docMk/>
            <pc:sldMk cId="1993602571" sldId="313"/>
            <ac:spMk id="7" creationId="{6B80ACD1-E888-EAB4-29D8-77D3B81A42C1}"/>
          </ac:spMkLst>
        </pc:spChg>
      </pc:sldChg>
      <pc:sldChg chg="addSp delSp modSp mod">
        <pc:chgData name="Trần Lê Huy Hoàng" userId="c6af6a81-06df-4dea-b979-a5082d2d49bc" providerId="ADAL" clId="{0236B7D2-D0E3-437A-B6B6-DC9A33FDA817}" dt="2023-05-20T03:27:37.074" v="273" actId="20577"/>
        <pc:sldMkLst>
          <pc:docMk/>
          <pc:sldMk cId="413215267" sldId="314"/>
        </pc:sldMkLst>
        <pc:spChg chg="mod">
          <ac:chgData name="Trần Lê Huy Hoàng" userId="c6af6a81-06df-4dea-b979-a5082d2d49bc" providerId="ADAL" clId="{0236B7D2-D0E3-437A-B6B6-DC9A33FDA817}" dt="2023-05-20T03:16:16.081" v="170" actId="2710"/>
          <ac:spMkLst>
            <pc:docMk/>
            <pc:sldMk cId="413215267" sldId="314"/>
            <ac:spMk id="3" creationId="{FD0567BE-B784-7F07-BA90-7949876A65C7}"/>
          </ac:spMkLst>
        </pc:spChg>
        <pc:spChg chg="add mod">
          <ac:chgData name="Trần Lê Huy Hoàng" userId="c6af6a81-06df-4dea-b979-a5082d2d49bc" providerId="ADAL" clId="{0236B7D2-D0E3-437A-B6B6-DC9A33FDA817}" dt="2023-05-20T03:27:37.074" v="273" actId="20577"/>
          <ac:spMkLst>
            <pc:docMk/>
            <pc:sldMk cId="413215267" sldId="314"/>
            <ac:spMk id="6" creationId="{B407410D-A4E6-2820-3653-63C6F5424E51}"/>
          </ac:spMkLst>
        </pc:spChg>
        <pc:spChg chg="del">
          <ac:chgData name="Trần Lê Huy Hoàng" userId="c6af6a81-06df-4dea-b979-a5082d2d49bc" providerId="ADAL" clId="{0236B7D2-D0E3-437A-B6B6-DC9A33FDA817}" dt="2023-05-19T18:47:29.658" v="152"/>
          <ac:spMkLst>
            <pc:docMk/>
            <pc:sldMk cId="413215267" sldId="314"/>
            <ac:spMk id="7" creationId="{0AC7D73B-C2E2-DF60-F2B1-BC73D061C2C5}"/>
          </ac:spMkLst>
        </pc:spChg>
        <pc:spChg chg="del">
          <ac:chgData name="Trần Lê Huy Hoàng" userId="c6af6a81-06df-4dea-b979-a5082d2d49bc" providerId="ADAL" clId="{0236B7D2-D0E3-437A-B6B6-DC9A33FDA817}" dt="2023-05-19T18:48:42.043" v="154"/>
          <ac:spMkLst>
            <pc:docMk/>
            <pc:sldMk cId="413215267" sldId="314"/>
            <ac:spMk id="8" creationId="{6D783DCF-F982-6321-E633-C0EE80ECC487}"/>
          </ac:spMkLst>
        </pc:spChg>
      </pc:sldChg>
      <pc:sldChg chg="addSp delSp modSp mod">
        <pc:chgData name="Trần Lê Huy Hoàng" userId="c6af6a81-06df-4dea-b979-a5082d2d49bc" providerId="ADAL" clId="{0236B7D2-D0E3-437A-B6B6-DC9A33FDA817}" dt="2023-05-19T18:48:42.043" v="154"/>
        <pc:sldMkLst>
          <pc:docMk/>
          <pc:sldMk cId="1439844017" sldId="315"/>
        </pc:sldMkLst>
        <pc:spChg chg="mod">
          <ac:chgData name="Trần Lê Huy Hoàng" userId="c6af6a81-06df-4dea-b979-a5082d2d49bc" providerId="ADAL" clId="{0236B7D2-D0E3-437A-B6B6-DC9A33FDA817}" dt="2023-05-19T18:37:05.787" v="72" actId="14100"/>
          <ac:spMkLst>
            <pc:docMk/>
            <pc:sldMk cId="1439844017" sldId="315"/>
            <ac:spMk id="2" creationId="{5025D537-26D7-8AC3-7532-C6126CAA7870}"/>
          </ac:spMkLst>
        </pc:spChg>
        <pc:spChg chg="add mod">
          <ac:chgData name="Trần Lê Huy Hoàng" userId="c6af6a81-06df-4dea-b979-a5082d2d49bc" providerId="ADAL" clId="{0236B7D2-D0E3-437A-B6B6-DC9A33FDA817}" dt="2023-05-19T18:37:22.819" v="76" actId="20577"/>
          <ac:spMkLst>
            <pc:docMk/>
            <pc:sldMk cId="1439844017" sldId="315"/>
            <ac:spMk id="4" creationId="{36916DC4-40E8-4228-B62E-F2B20BAEBFCD}"/>
          </ac:spMkLst>
        </pc:spChg>
        <pc:spChg chg="del">
          <ac:chgData name="Trần Lê Huy Hoàng" userId="c6af6a81-06df-4dea-b979-a5082d2d49bc" providerId="ADAL" clId="{0236B7D2-D0E3-437A-B6B6-DC9A33FDA817}" dt="2023-05-19T18:47:29.658" v="152"/>
          <ac:spMkLst>
            <pc:docMk/>
            <pc:sldMk cId="1439844017" sldId="315"/>
            <ac:spMk id="5" creationId="{01DE778B-F07A-2FB2-F5B0-609B6D49BE24}"/>
          </ac:spMkLst>
        </pc:spChg>
        <pc:spChg chg="del">
          <ac:chgData name="Trần Lê Huy Hoàng" userId="c6af6a81-06df-4dea-b979-a5082d2d49bc" providerId="ADAL" clId="{0236B7D2-D0E3-437A-B6B6-DC9A33FDA817}" dt="2023-05-19T18:48:42.043" v="154"/>
          <ac:spMkLst>
            <pc:docMk/>
            <pc:sldMk cId="1439844017" sldId="315"/>
            <ac:spMk id="6" creationId="{C57BF3A8-F77D-5DEC-26C0-5E1A29089AB2}"/>
          </ac:spMkLst>
        </pc:spChg>
      </pc:sldChg>
      <pc:sldChg chg="addSp delSp modSp mod">
        <pc:chgData name="Trần Lê Huy Hoàng" userId="c6af6a81-06df-4dea-b979-a5082d2d49bc" providerId="ADAL" clId="{0236B7D2-D0E3-437A-B6B6-DC9A33FDA817}" dt="2023-05-20T03:27:21.348" v="259" actId="20577"/>
        <pc:sldMkLst>
          <pc:docMk/>
          <pc:sldMk cId="380922860" sldId="316"/>
        </pc:sldMkLst>
        <pc:spChg chg="add mod">
          <ac:chgData name="Trần Lê Huy Hoàng" userId="c6af6a81-06df-4dea-b979-a5082d2d49bc" providerId="ADAL" clId="{0236B7D2-D0E3-437A-B6B6-DC9A33FDA817}" dt="2023-05-20T03:27:21.348" v="259" actId="20577"/>
          <ac:spMkLst>
            <pc:docMk/>
            <pc:sldMk cId="380922860" sldId="316"/>
            <ac:spMk id="2" creationId="{14986908-7D50-16B5-0AF3-23730755BA36}"/>
          </ac:spMkLst>
        </pc:spChg>
        <pc:spChg chg="mod">
          <ac:chgData name="Trần Lê Huy Hoàng" userId="c6af6a81-06df-4dea-b979-a5082d2d49bc" providerId="ADAL" clId="{0236B7D2-D0E3-437A-B6B6-DC9A33FDA817}" dt="2023-05-20T03:23:49.274" v="210" actId="2710"/>
          <ac:spMkLst>
            <pc:docMk/>
            <pc:sldMk cId="380922860" sldId="316"/>
            <ac:spMk id="4" creationId="{C32E8257-A210-3BC3-8B0A-C150A2FCFC35}"/>
          </ac:spMkLst>
        </pc:spChg>
        <pc:spChg chg="add mod">
          <ac:chgData name="Trần Lê Huy Hoàng" userId="c6af6a81-06df-4dea-b979-a5082d2d49bc" providerId="ADAL" clId="{0236B7D2-D0E3-437A-B6B6-DC9A33FDA817}" dt="2023-05-19T18:39:29.565" v="98" actId="20577"/>
          <ac:spMkLst>
            <pc:docMk/>
            <pc:sldMk cId="380922860" sldId="316"/>
            <ac:spMk id="5" creationId="{1258E806-893A-B492-C6EC-27AD70145E5B}"/>
          </ac:spMkLst>
        </pc:spChg>
        <pc:spChg chg="del">
          <ac:chgData name="Trần Lê Huy Hoàng" userId="c6af6a81-06df-4dea-b979-a5082d2d49bc" providerId="ADAL" clId="{0236B7D2-D0E3-437A-B6B6-DC9A33FDA817}" dt="2023-05-19T18:47:29.658" v="152"/>
          <ac:spMkLst>
            <pc:docMk/>
            <pc:sldMk cId="380922860" sldId="316"/>
            <ac:spMk id="6" creationId="{D664248B-7B0A-682E-9E99-1D56FB4CD43E}"/>
          </ac:spMkLst>
        </pc:spChg>
        <pc:spChg chg="del">
          <ac:chgData name="Trần Lê Huy Hoàng" userId="c6af6a81-06df-4dea-b979-a5082d2d49bc" providerId="ADAL" clId="{0236B7D2-D0E3-437A-B6B6-DC9A33FDA817}" dt="2023-05-19T18:48:42.043" v="154"/>
          <ac:spMkLst>
            <pc:docMk/>
            <pc:sldMk cId="380922860" sldId="316"/>
            <ac:spMk id="7" creationId="{B8FA0353-EB3C-9B08-2BCB-206D54A6296D}"/>
          </ac:spMkLst>
        </pc:spChg>
      </pc:sldChg>
      <pc:sldChg chg="addSp delSp modSp mod">
        <pc:chgData name="Trần Lê Huy Hoàng" userId="c6af6a81-06df-4dea-b979-a5082d2d49bc" providerId="ADAL" clId="{0236B7D2-D0E3-437A-B6B6-DC9A33FDA817}" dt="2023-05-20T03:20:06.754" v="189" actId="2711"/>
        <pc:sldMkLst>
          <pc:docMk/>
          <pc:sldMk cId="157739594" sldId="317"/>
        </pc:sldMkLst>
        <pc:spChg chg="mod">
          <ac:chgData name="Trần Lê Huy Hoàng" userId="c6af6a81-06df-4dea-b979-a5082d2d49bc" providerId="ADAL" clId="{0236B7D2-D0E3-437A-B6B6-DC9A33FDA817}" dt="2023-05-20T03:20:06.754" v="189" actId="2711"/>
          <ac:spMkLst>
            <pc:docMk/>
            <pc:sldMk cId="157739594" sldId="317"/>
            <ac:spMk id="6" creationId="{758368D0-BB7C-C0A7-AF61-B773A0B3B7DF}"/>
          </ac:spMkLst>
        </pc:spChg>
        <pc:spChg chg="add mod">
          <ac:chgData name="Trần Lê Huy Hoàng" userId="c6af6a81-06df-4dea-b979-a5082d2d49bc" providerId="ADAL" clId="{0236B7D2-D0E3-437A-B6B6-DC9A33FDA817}" dt="2023-05-20T03:13:42.320" v="158" actId="20577"/>
          <ac:spMkLst>
            <pc:docMk/>
            <pc:sldMk cId="157739594" sldId="317"/>
            <ac:spMk id="7" creationId="{56408BF8-9093-47CD-151B-44DF5CF93EF2}"/>
          </ac:spMkLst>
        </pc:spChg>
        <pc:spChg chg="del">
          <ac:chgData name="Trần Lê Huy Hoàng" userId="c6af6a81-06df-4dea-b979-a5082d2d49bc" providerId="ADAL" clId="{0236B7D2-D0E3-437A-B6B6-DC9A33FDA817}" dt="2023-05-19T18:47:29.658" v="152"/>
          <ac:spMkLst>
            <pc:docMk/>
            <pc:sldMk cId="157739594" sldId="317"/>
            <ac:spMk id="8" creationId="{B538FA38-47C5-6A5D-5EF0-BEAB18D96E49}"/>
          </ac:spMkLst>
        </pc:spChg>
        <pc:spChg chg="del">
          <ac:chgData name="Trần Lê Huy Hoàng" userId="c6af6a81-06df-4dea-b979-a5082d2d49bc" providerId="ADAL" clId="{0236B7D2-D0E3-437A-B6B6-DC9A33FDA817}" dt="2023-05-19T18:48:42.043" v="154"/>
          <ac:spMkLst>
            <pc:docMk/>
            <pc:sldMk cId="157739594" sldId="317"/>
            <ac:spMk id="9" creationId="{2AB7F5DE-AEBE-804F-CD13-EF1780916CD5}"/>
          </ac:spMkLst>
        </pc:spChg>
      </pc:sldChg>
      <pc:sldChg chg="addSp delSp modSp mod">
        <pc:chgData name="Trần Lê Huy Hoàng" userId="c6af6a81-06df-4dea-b979-a5082d2d49bc" providerId="ADAL" clId="{0236B7D2-D0E3-437A-B6B6-DC9A33FDA817}" dt="2023-05-20T03:17:15.303" v="176" actId="20577"/>
        <pc:sldMkLst>
          <pc:docMk/>
          <pc:sldMk cId="3595673621" sldId="319"/>
        </pc:sldMkLst>
        <pc:spChg chg="add mod">
          <ac:chgData name="Trần Lê Huy Hoàng" userId="c6af6a81-06df-4dea-b979-a5082d2d49bc" providerId="ADAL" clId="{0236B7D2-D0E3-437A-B6B6-DC9A33FDA817}" dt="2023-05-20T03:17:15.303" v="176" actId="20577"/>
          <ac:spMkLst>
            <pc:docMk/>
            <pc:sldMk cId="3595673621" sldId="319"/>
            <ac:spMk id="3" creationId="{3F436814-1CDB-0632-E866-60AD5C88E47A}"/>
          </ac:spMkLst>
        </pc:spChg>
        <pc:spChg chg="del">
          <ac:chgData name="Trần Lê Huy Hoàng" userId="c6af6a81-06df-4dea-b979-a5082d2d49bc" providerId="ADAL" clId="{0236B7D2-D0E3-437A-B6B6-DC9A33FDA817}" dt="2023-05-19T18:47:29.658" v="152"/>
          <ac:spMkLst>
            <pc:docMk/>
            <pc:sldMk cId="3595673621" sldId="319"/>
            <ac:spMk id="5" creationId="{4300B158-F5DD-A3E5-4F35-8866789B657B}"/>
          </ac:spMkLst>
        </pc:spChg>
        <pc:spChg chg="del">
          <ac:chgData name="Trần Lê Huy Hoàng" userId="c6af6a81-06df-4dea-b979-a5082d2d49bc" providerId="ADAL" clId="{0236B7D2-D0E3-437A-B6B6-DC9A33FDA817}" dt="2023-05-19T18:48:42.043" v="154"/>
          <ac:spMkLst>
            <pc:docMk/>
            <pc:sldMk cId="3595673621" sldId="319"/>
            <ac:spMk id="7" creationId="{68DD5CD1-C006-06AF-8CEC-28E6E1A88CA2}"/>
          </ac:spMkLst>
        </pc:spChg>
      </pc:sldChg>
      <pc:sldChg chg="addSp delSp modSp mod">
        <pc:chgData name="Trần Lê Huy Hoàng" userId="c6af6a81-06df-4dea-b979-a5082d2d49bc" providerId="ADAL" clId="{0236B7D2-D0E3-437A-B6B6-DC9A33FDA817}" dt="2023-05-20T03:25:20.057" v="224" actId="20577"/>
        <pc:sldMkLst>
          <pc:docMk/>
          <pc:sldMk cId="2395875370" sldId="320"/>
        </pc:sldMkLst>
        <pc:spChg chg="add mod">
          <ac:chgData name="Trần Lê Huy Hoàng" userId="c6af6a81-06df-4dea-b979-a5082d2d49bc" providerId="ADAL" clId="{0236B7D2-D0E3-437A-B6B6-DC9A33FDA817}" dt="2023-05-20T03:25:20.057" v="224" actId="20577"/>
          <ac:spMkLst>
            <pc:docMk/>
            <pc:sldMk cId="2395875370" sldId="320"/>
            <ac:spMk id="9" creationId="{87A115D9-46D2-CD3C-9A66-B0E2D3586C57}"/>
          </ac:spMkLst>
        </pc:spChg>
        <pc:spChg chg="del">
          <ac:chgData name="Trần Lê Huy Hoàng" userId="c6af6a81-06df-4dea-b979-a5082d2d49bc" providerId="ADAL" clId="{0236B7D2-D0E3-437A-B6B6-DC9A33FDA817}" dt="2023-05-19T18:47:29.658" v="152"/>
          <ac:spMkLst>
            <pc:docMk/>
            <pc:sldMk cId="2395875370" sldId="320"/>
            <ac:spMk id="10" creationId="{13CDE54C-6824-D89E-9854-334559020878}"/>
          </ac:spMkLst>
        </pc:spChg>
        <pc:spChg chg="del">
          <ac:chgData name="Trần Lê Huy Hoàng" userId="c6af6a81-06df-4dea-b979-a5082d2d49bc" providerId="ADAL" clId="{0236B7D2-D0E3-437A-B6B6-DC9A33FDA817}" dt="2023-05-19T18:48:42.043" v="154"/>
          <ac:spMkLst>
            <pc:docMk/>
            <pc:sldMk cId="2395875370" sldId="320"/>
            <ac:spMk id="15" creationId="{CB616084-2EA5-0E75-3958-C9CFAEE3A717}"/>
          </ac:spMkLst>
        </pc:spChg>
      </pc:sldChg>
      <pc:sldChg chg="addSp delSp modSp mod">
        <pc:chgData name="Trần Lê Huy Hoàng" userId="c6af6a81-06df-4dea-b979-a5082d2d49bc" providerId="ADAL" clId="{0236B7D2-D0E3-437A-B6B6-DC9A33FDA817}" dt="2023-05-20T03:17:25.967" v="180" actId="20577"/>
        <pc:sldMkLst>
          <pc:docMk/>
          <pc:sldMk cId="2961127450" sldId="321"/>
        </pc:sldMkLst>
        <pc:spChg chg="add mod">
          <ac:chgData name="Trần Lê Huy Hoàng" userId="c6af6a81-06df-4dea-b979-a5082d2d49bc" providerId="ADAL" clId="{0236B7D2-D0E3-437A-B6B6-DC9A33FDA817}" dt="2023-05-20T03:17:25.967" v="180" actId="20577"/>
          <ac:spMkLst>
            <pc:docMk/>
            <pc:sldMk cId="2961127450" sldId="321"/>
            <ac:spMk id="3" creationId="{B029F291-E89E-242F-E133-F9A0CD7CE403}"/>
          </ac:spMkLst>
        </pc:spChg>
        <pc:spChg chg="del">
          <ac:chgData name="Trần Lê Huy Hoàng" userId="c6af6a81-06df-4dea-b979-a5082d2d49bc" providerId="ADAL" clId="{0236B7D2-D0E3-437A-B6B6-DC9A33FDA817}" dt="2023-05-19T18:47:29.658" v="152"/>
          <ac:spMkLst>
            <pc:docMk/>
            <pc:sldMk cId="2961127450" sldId="321"/>
            <ac:spMk id="5" creationId="{2AF9419A-18B6-BD0F-7E5B-273544F7BFB6}"/>
          </ac:spMkLst>
        </pc:spChg>
        <pc:spChg chg="del">
          <ac:chgData name="Trần Lê Huy Hoàng" userId="c6af6a81-06df-4dea-b979-a5082d2d49bc" providerId="ADAL" clId="{0236B7D2-D0E3-437A-B6B6-DC9A33FDA817}" dt="2023-05-19T18:48:42.043" v="154"/>
          <ac:spMkLst>
            <pc:docMk/>
            <pc:sldMk cId="2961127450" sldId="321"/>
            <ac:spMk id="8" creationId="{2328336D-D104-0F64-9272-186F0C77DDF4}"/>
          </ac:spMkLst>
        </pc:spChg>
      </pc:sldChg>
      <pc:sldChg chg="addSp delSp modSp mod">
        <pc:chgData name="Trần Lê Huy Hoàng" userId="c6af6a81-06df-4dea-b979-a5082d2d49bc" providerId="ADAL" clId="{0236B7D2-D0E3-437A-B6B6-DC9A33FDA817}" dt="2023-05-20T03:25:12.323" v="220" actId="20577"/>
        <pc:sldMkLst>
          <pc:docMk/>
          <pc:sldMk cId="1138857089" sldId="322"/>
        </pc:sldMkLst>
        <pc:spChg chg="add mod">
          <ac:chgData name="Trần Lê Huy Hoàng" userId="c6af6a81-06df-4dea-b979-a5082d2d49bc" providerId="ADAL" clId="{0236B7D2-D0E3-437A-B6B6-DC9A33FDA817}" dt="2023-05-20T03:25:12.323" v="220" actId="20577"/>
          <ac:spMkLst>
            <pc:docMk/>
            <pc:sldMk cId="1138857089" sldId="322"/>
            <ac:spMk id="3" creationId="{BC14ADC4-501B-FE38-739F-E62F95EC982D}"/>
          </ac:spMkLst>
        </pc:spChg>
        <pc:spChg chg="del">
          <ac:chgData name="Trần Lê Huy Hoàng" userId="c6af6a81-06df-4dea-b979-a5082d2d49bc" providerId="ADAL" clId="{0236B7D2-D0E3-437A-B6B6-DC9A33FDA817}" dt="2023-05-19T18:47:29.658" v="152"/>
          <ac:spMkLst>
            <pc:docMk/>
            <pc:sldMk cId="1138857089" sldId="322"/>
            <ac:spMk id="5" creationId="{23D9547E-7088-8134-EEF0-F116801075A7}"/>
          </ac:spMkLst>
        </pc:spChg>
        <pc:spChg chg="del">
          <ac:chgData name="Trần Lê Huy Hoàng" userId="c6af6a81-06df-4dea-b979-a5082d2d49bc" providerId="ADAL" clId="{0236B7D2-D0E3-437A-B6B6-DC9A33FDA817}" dt="2023-05-19T18:48:42.043" v="154"/>
          <ac:spMkLst>
            <pc:docMk/>
            <pc:sldMk cId="1138857089" sldId="322"/>
            <ac:spMk id="8" creationId="{1A885726-CBB6-5C8C-C877-FCC9993A070E}"/>
          </ac:spMkLst>
        </pc:spChg>
      </pc:sldChg>
      <pc:sldChg chg="addSp delSp modSp mod">
        <pc:chgData name="Trần Lê Huy Hoàng" userId="c6af6a81-06df-4dea-b979-a5082d2d49bc" providerId="ADAL" clId="{0236B7D2-D0E3-437A-B6B6-DC9A33FDA817}" dt="2023-05-20T03:25:48.390" v="232" actId="1076"/>
        <pc:sldMkLst>
          <pc:docMk/>
          <pc:sldMk cId="3593775978" sldId="324"/>
        </pc:sldMkLst>
        <pc:spChg chg="add mod">
          <ac:chgData name="Trần Lê Huy Hoàng" userId="c6af6a81-06df-4dea-b979-a5082d2d49bc" providerId="ADAL" clId="{0236B7D2-D0E3-437A-B6B6-DC9A33FDA817}" dt="2023-05-20T03:25:48.390" v="232" actId="1076"/>
          <ac:spMkLst>
            <pc:docMk/>
            <pc:sldMk cId="3593775978" sldId="324"/>
            <ac:spMk id="4" creationId="{FFF463A3-045E-62AE-4070-355A17BF9D24}"/>
          </ac:spMkLst>
        </pc:spChg>
        <pc:spChg chg="del">
          <ac:chgData name="Trần Lê Huy Hoàng" userId="c6af6a81-06df-4dea-b979-a5082d2d49bc" providerId="ADAL" clId="{0236B7D2-D0E3-437A-B6B6-DC9A33FDA817}" dt="2023-05-19T18:47:29.658" v="152"/>
          <ac:spMkLst>
            <pc:docMk/>
            <pc:sldMk cId="3593775978" sldId="324"/>
            <ac:spMk id="5" creationId="{1CB8800C-9DA6-34D3-DE5A-ED2720844B38}"/>
          </ac:spMkLst>
        </pc:spChg>
        <pc:spChg chg="del">
          <ac:chgData name="Trần Lê Huy Hoàng" userId="c6af6a81-06df-4dea-b979-a5082d2d49bc" providerId="ADAL" clId="{0236B7D2-D0E3-437A-B6B6-DC9A33FDA817}" dt="2023-05-19T18:48:42.043" v="154"/>
          <ac:spMkLst>
            <pc:docMk/>
            <pc:sldMk cId="3593775978" sldId="324"/>
            <ac:spMk id="8" creationId="{0A5F1FD3-5C8F-477C-A141-BC0BA590B27A}"/>
          </ac:spMkLst>
        </pc:spChg>
        <pc:graphicFrameChg chg="modGraphic">
          <ac:chgData name="Trần Lê Huy Hoàng" userId="c6af6a81-06df-4dea-b979-a5082d2d49bc" providerId="ADAL" clId="{0236B7D2-D0E3-437A-B6B6-DC9A33FDA817}" dt="2023-05-20T03:21:21.257" v="195" actId="2711"/>
          <ac:graphicFrameMkLst>
            <pc:docMk/>
            <pc:sldMk cId="3593775978" sldId="324"/>
            <ac:graphicFrameMk id="5" creationId="{4A052E18-7FC2-ABB4-E3D3-20A983E0E9EE}"/>
          </ac:graphicFrameMkLst>
        </pc:graphicFrameChg>
        <pc:graphicFrameChg chg="modGraphic">
          <ac:chgData name="Trần Lê Huy Hoàng" userId="c6af6a81-06df-4dea-b979-a5082d2d49bc" providerId="ADAL" clId="{0236B7D2-D0E3-437A-B6B6-DC9A33FDA817}" dt="2023-05-19T18:44:46.891" v="145" actId="2062"/>
          <ac:graphicFrameMkLst>
            <pc:docMk/>
            <pc:sldMk cId="3593775978" sldId="324"/>
            <ac:graphicFrameMk id="6" creationId="{9460215F-1A67-4EB8-3BCF-0F9043A70B2C}"/>
          </ac:graphicFrameMkLst>
        </pc:graphicFrameChg>
      </pc:sldChg>
      <pc:sldChg chg="addSp modSp mod">
        <pc:chgData name="Trần Lê Huy Hoàng" userId="c6af6a81-06df-4dea-b979-a5082d2d49bc" providerId="ADAL" clId="{0236B7D2-D0E3-437A-B6B6-DC9A33FDA817}" dt="2023-05-20T03:27:05.634" v="244" actId="20577"/>
        <pc:sldMkLst>
          <pc:docMk/>
          <pc:sldMk cId="3423487152" sldId="325"/>
        </pc:sldMkLst>
        <pc:spChg chg="add mod">
          <ac:chgData name="Trần Lê Huy Hoàng" userId="c6af6a81-06df-4dea-b979-a5082d2d49bc" providerId="ADAL" clId="{0236B7D2-D0E3-437A-B6B6-DC9A33FDA817}" dt="2023-05-20T03:27:05.634" v="244" actId="20577"/>
          <ac:spMkLst>
            <pc:docMk/>
            <pc:sldMk cId="3423487152" sldId="325"/>
            <ac:spMk id="2" creationId="{339E3397-AFDF-3FD1-513E-A57018B7D38B}"/>
          </ac:spMkLst>
        </pc:spChg>
        <pc:spChg chg="mod">
          <ac:chgData name="Trần Lê Huy Hoàng" userId="c6af6a81-06df-4dea-b979-a5082d2d49bc" providerId="ADAL" clId="{0236B7D2-D0E3-437A-B6B6-DC9A33FDA817}" dt="2023-05-20T03:23:23.389" v="206" actId="2711"/>
          <ac:spMkLst>
            <pc:docMk/>
            <pc:sldMk cId="3423487152" sldId="325"/>
            <ac:spMk id="6" creationId="{337BCCBF-7331-C6EA-43C6-CC3523B099DA}"/>
          </ac:spMkLst>
        </pc:spChg>
      </pc:sldChg>
      <pc:sldChg chg="addSp modSp mod">
        <pc:chgData name="Trần Lê Huy Hoàng" userId="c6af6a81-06df-4dea-b979-a5082d2d49bc" providerId="ADAL" clId="{0236B7D2-D0E3-437A-B6B6-DC9A33FDA817}" dt="2023-05-20T03:25:59.025" v="239" actId="20577"/>
        <pc:sldMkLst>
          <pc:docMk/>
          <pc:sldMk cId="678906061" sldId="326"/>
        </pc:sldMkLst>
        <pc:spChg chg="add mod">
          <ac:chgData name="Trần Lê Huy Hoàng" userId="c6af6a81-06df-4dea-b979-a5082d2d49bc" providerId="ADAL" clId="{0236B7D2-D0E3-437A-B6B6-DC9A33FDA817}" dt="2023-05-20T03:25:59.025" v="239" actId="20577"/>
          <ac:spMkLst>
            <pc:docMk/>
            <pc:sldMk cId="678906061" sldId="326"/>
            <ac:spMk id="2" creationId="{C15BC6B3-592A-7A27-A2B1-EB2BA05E9F63}"/>
          </ac:spMkLst>
        </pc:spChg>
        <pc:spChg chg="mod">
          <ac:chgData name="Trần Lê Huy Hoàng" userId="c6af6a81-06df-4dea-b979-a5082d2d49bc" providerId="ADAL" clId="{0236B7D2-D0E3-437A-B6B6-DC9A33FDA817}" dt="2023-05-20T03:22:30.438" v="200" actId="1076"/>
          <ac:spMkLst>
            <pc:docMk/>
            <pc:sldMk cId="678906061" sldId="326"/>
            <ac:spMk id="6" creationId="{337BCCBF-7331-C6EA-43C6-CC3523B099DA}"/>
          </ac:spMkLst>
        </pc:spChg>
      </pc:sldChg>
      <pc:sldChg chg="addSp modSp mod">
        <pc:chgData name="Trần Lê Huy Hoàng" userId="c6af6a81-06df-4dea-b979-a5082d2d49bc" providerId="ADAL" clId="{0236B7D2-D0E3-437A-B6B6-DC9A33FDA817}" dt="2023-05-20T03:27:26.973" v="264" actId="20577"/>
        <pc:sldMkLst>
          <pc:docMk/>
          <pc:sldMk cId="2043823391" sldId="329"/>
        </pc:sldMkLst>
        <pc:spChg chg="mod">
          <ac:chgData name="Trần Lê Huy Hoàng" userId="c6af6a81-06df-4dea-b979-a5082d2d49bc" providerId="ADAL" clId="{0236B7D2-D0E3-437A-B6B6-DC9A33FDA817}" dt="2023-05-20T03:24:05.502" v="213" actId="255"/>
          <ac:spMkLst>
            <pc:docMk/>
            <pc:sldMk cId="2043823391" sldId="329"/>
            <ac:spMk id="3" creationId="{CB27B779-A7B2-3B67-445A-2A6B3451A4B3}"/>
          </ac:spMkLst>
        </pc:spChg>
        <pc:spChg chg="add mod">
          <ac:chgData name="Trần Lê Huy Hoàng" userId="c6af6a81-06df-4dea-b979-a5082d2d49bc" providerId="ADAL" clId="{0236B7D2-D0E3-437A-B6B6-DC9A33FDA817}" dt="2023-05-20T03:27:26.973" v="264" actId="20577"/>
          <ac:spMkLst>
            <pc:docMk/>
            <pc:sldMk cId="2043823391" sldId="329"/>
            <ac:spMk id="4" creationId="{4C0CDC20-1F2A-70AB-6D7C-87AF2B2F670C}"/>
          </ac:spMkLst>
        </pc:spChg>
      </pc:sldChg>
      <pc:sldChg chg="addSp modSp mod">
        <pc:chgData name="Trần Lê Huy Hoàng" userId="c6af6a81-06df-4dea-b979-a5082d2d49bc" providerId="ADAL" clId="{0236B7D2-D0E3-437A-B6B6-DC9A33FDA817}" dt="2023-05-20T03:27:32.129" v="269" actId="20577"/>
        <pc:sldMkLst>
          <pc:docMk/>
          <pc:sldMk cId="3897783356" sldId="330"/>
        </pc:sldMkLst>
        <pc:spChg chg="mod">
          <ac:chgData name="Trần Lê Huy Hoàng" userId="c6af6a81-06df-4dea-b979-a5082d2d49bc" providerId="ADAL" clId="{0236B7D2-D0E3-437A-B6B6-DC9A33FDA817}" dt="2023-05-20T03:24:19.949" v="214" actId="2710"/>
          <ac:spMkLst>
            <pc:docMk/>
            <pc:sldMk cId="3897783356" sldId="330"/>
            <ac:spMk id="2" creationId="{05A69D4C-51A0-BCD9-A097-7949987077DE}"/>
          </ac:spMkLst>
        </pc:spChg>
        <pc:spChg chg="add mod">
          <ac:chgData name="Trần Lê Huy Hoàng" userId="c6af6a81-06df-4dea-b979-a5082d2d49bc" providerId="ADAL" clId="{0236B7D2-D0E3-437A-B6B6-DC9A33FDA817}" dt="2023-05-20T03:27:32.129" v="269" actId="20577"/>
          <ac:spMkLst>
            <pc:docMk/>
            <pc:sldMk cId="3897783356" sldId="330"/>
            <ac:spMk id="3" creationId="{140937E1-E0F3-0669-6ADC-305858157380}"/>
          </ac:spMkLst>
        </pc:spChg>
      </pc:sldChg>
      <pc:sldChg chg="modSp mod">
        <pc:chgData name="Trần Lê Huy Hoàng" userId="c6af6a81-06df-4dea-b979-a5082d2d49bc" providerId="ADAL" clId="{0236B7D2-D0E3-437A-B6B6-DC9A33FDA817}" dt="2023-05-20T03:27:45.587" v="279" actId="20577"/>
        <pc:sldMkLst>
          <pc:docMk/>
          <pc:sldMk cId="2089410469" sldId="331"/>
        </pc:sldMkLst>
        <pc:spChg chg="mod">
          <ac:chgData name="Trần Lê Huy Hoàng" userId="c6af6a81-06df-4dea-b979-a5082d2d49bc" providerId="ADAL" clId="{0236B7D2-D0E3-437A-B6B6-DC9A33FDA817}" dt="2023-05-20T03:27:45.587" v="279" actId="20577"/>
          <ac:spMkLst>
            <pc:docMk/>
            <pc:sldMk cId="2089410469" sldId="331"/>
            <ac:spMk id="3" creationId="{C81CB8F7-A2F4-6F9D-3802-1E649C3939F1}"/>
          </ac:spMkLst>
        </pc:spChg>
      </pc:sldChg>
      <pc:sldChg chg="modSp mod">
        <pc:chgData name="Trần Lê Huy Hoàng" userId="c6af6a81-06df-4dea-b979-a5082d2d49bc" providerId="ADAL" clId="{0236B7D2-D0E3-437A-B6B6-DC9A33FDA817}" dt="2023-05-20T03:27:49.882" v="281" actId="20577"/>
        <pc:sldMkLst>
          <pc:docMk/>
          <pc:sldMk cId="3665174930" sldId="332"/>
        </pc:sldMkLst>
        <pc:spChg chg="mod">
          <ac:chgData name="Trần Lê Huy Hoàng" userId="c6af6a81-06df-4dea-b979-a5082d2d49bc" providerId="ADAL" clId="{0236B7D2-D0E3-437A-B6B6-DC9A33FDA817}" dt="2023-05-20T03:15:57.607" v="169" actId="1076"/>
          <ac:spMkLst>
            <pc:docMk/>
            <pc:sldMk cId="3665174930" sldId="332"/>
            <ac:spMk id="3" creationId="{00000000-0000-0000-0000-000000000000}"/>
          </ac:spMkLst>
        </pc:spChg>
        <pc:spChg chg="mod">
          <ac:chgData name="Trần Lê Huy Hoàng" userId="c6af6a81-06df-4dea-b979-a5082d2d49bc" providerId="ADAL" clId="{0236B7D2-D0E3-437A-B6B6-DC9A33FDA817}" dt="2023-05-20T03:27:49.882" v="281" actId="20577"/>
          <ac:spMkLst>
            <pc:docMk/>
            <pc:sldMk cId="3665174930" sldId="332"/>
            <ac:spMk id="5" creationId="{D6356EF4-0F27-E558-E6AE-BA7BEA8F4155}"/>
          </ac:spMkLst>
        </pc:spChg>
      </pc:sldChg>
    </pc:docChg>
  </pc:docChgLst>
  <pc:docChgLst>
    <pc:chgData name="Guest User" userId="S::urn:spo:anon#85fed737c8d86f5359d0c196f8e172919544c1410fe3514f72e7469798b50a3e::" providerId="AD" clId="Web-{E5604149-C576-D55D-113A-30DA0DB170E7}"/>
    <pc:docChg chg="modSld">
      <pc:chgData name="Guest User" userId="S::urn:spo:anon#85fed737c8d86f5359d0c196f8e172919544c1410fe3514f72e7469798b50a3e::" providerId="AD" clId="Web-{E5604149-C576-D55D-113A-30DA0DB170E7}" dt="2023-05-19T14:53:25.965" v="16"/>
      <pc:docMkLst>
        <pc:docMk/>
      </pc:docMkLst>
      <pc:sldChg chg="addSp delSp modSp">
        <pc:chgData name="Guest User" userId="S::urn:spo:anon#85fed737c8d86f5359d0c196f8e172919544c1410fe3514f72e7469798b50a3e::" providerId="AD" clId="Web-{E5604149-C576-D55D-113A-30DA0DB170E7}" dt="2023-05-19T14:53:25.965" v="16"/>
        <pc:sldMkLst>
          <pc:docMk/>
          <pc:sldMk cId="0" sldId="259"/>
        </pc:sldMkLst>
        <pc:spChg chg="add del topLvl">
          <ac:chgData name="Guest User" userId="S::urn:spo:anon#85fed737c8d86f5359d0c196f8e172919544c1410fe3514f72e7469798b50a3e::" providerId="AD" clId="Web-{E5604149-C576-D55D-113A-30DA0DB170E7}" dt="2023-05-19T14:50:50.663" v="1"/>
          <ac:spMkLst>
            <pc:docMk/>
            <pc:sldMk cId="0" sldId="259"/>
            <ac:spMk id="16" creationId="{00000000-0000-0000-0000-000000000000}"/>
          </ac:spMkLst>
        </pc:spChg>
        <pc:grpChg chg="del">
          <ac:chgData name="Guest User" userId="S::urn:spo:anon#85fed737c8d86f5359d0c196f8e172919544c1410fe3514f72e7469798b50a3e::" providerId="AD" clId="Web-{E5604149-C576-D55D-113A-30DA0DB170E7}" dt="2023-05-19T14:50:45.632" v="0"/>
          <ac:grpSpMkLst>
            <pc:docMk/>
            <pc:sldMk cId="0" sldId="259"/>
            <ac:grpSpMk id="15" creationId="{00000000-0000-0000-0000-000000000000}"/>
          </ac:grpSpMkLst>
        </pc:grpChg>
        <pc:picChg chg="add mod modCrop">
          <ac:chgData name="Guest User" userId="S::urn:spo:anon#85fed737c8d86f5359d0c196f8e172919544c1410fe3514f72e7469798b50a3e::" providerId="AD" clId="Web-{E5604149-C576-D55D-113A-30DA0DB170E7}" dt="2023-05-19T14:53:25.965" v="16"/>
          <ac:picMkLst>
            <pc:docMk/>
            <pc:sldMk cId="0" sldId="259"/>
            <ac:picMk id="32" creationId="{739DF934-83A8-0F50-1BC7-51A91D514464}"/>
          </ac:picMkLst>
        </pc:picChg>
      </pc:sldChg>
    </pc:docChg>
  </pc:docChgLst>
  <pc:docChgLst>
    <pc:chgData name="Nguyễn Quang Đại" userId="ef1dce9d-c9ec-43da-a0c0-17f3a7257cf6" providerId="ADAL" clId="{28ECDFE4-598B-4221-A8AC-BBFE17A0B03A}"/>
    <pc:docChg chg="undo redo custSel addSld delSld modSld sldOrd">
      <pc:chgData name="Nguyễn Quang Đại" userId="ef1dce9d-c9ec-43da-a0c0-17f3a7257cf6" providerId="ADAL" clId="{28ECDFE4-598B-4221-A8AC-BBFE17A0B03A}" dt="2023-05-20T04:01:39.833" v="5508" actId="20577"/>
      <pc:docMkLst>
        <pc:docMk/>
      </pc:docMkLst>
      <pc:sldChg chg="addSp modSp del mod">
        <pc:chgData name="Nguyễn Quang Đại" userId="ef1dce9d-c9ec-43da-a0c0-17f3a7257cf6" providerId="ADAL" clId="{28ECDFE4-598B-4221-A8AC-BBFE17A0B03A}" dt="2023-05-20T01:18:10.378" v="4717" actId="255"/>
        <pc:sldMkLst>
          <pc:docMk/>
          <pc:sldMk cId="0" sldId="256"/>
        </pc:sldMkLst>
        <pc:spChg chg="mod">
          <ac:chgData name="Nguyễn Quang Đại" userId="ef1dce9d-c9ec-43da-a0c0-17f3a7257cf6" providerId="ADAL" clId="{28ECDFE4-598B-4221-A8AC-BBFE17A0B03A}" dt="2023-05-19T15:30:55.616" v="4152"/>
          <ac:spMkLst>
            <pc:docMk/>
            <pc:sldMk cId="0" sldId="256"/>
            <ac:spMk id="10" creationId="{00000000-0000-0000-0000-000000000000}"/>
          </ac:spMkLst>
        </pc:spChg>
        <pc:spChg chg="mod">
          <ac:chgData name="Nguyễn Quang Đại" userId="ef1dce9d-c9ec-43da-a0c0-17f3a7257cf6" providerId="ADAL" clId="{28ECDFE4-598B-4221-A8AC-BBFE17A0B03A}" dt="2023-05-19T15:31:07.293" v="4153"/>
          <ac:spMkLst>
            <pc:docMk/>
            <pc:sldMk cId="0" sldId="256"/>
            <ac:spMk id="14" creationId="{00000000-0000-0000-0000-000000000000}"/>
          </ac:spMkLst>
        </pc:spChg>
        <pc:spChg chg="mod">
          <ac:chgData name="Nguyễn Quang Đại" userId="ef1dce9d-c9ec-43da-a0c0-17f3a7257cf6" providerId="ADAL" clId="{28ECDFE4-598B-4221-A8AC-BBFE17A0B03A}" dt="2023-05-20T01:18:10.378" v="4717" actId="255"/>
          <ac:spMkLst>
            <pc:docMk/>
            <pc:sldMk cId="0" sldId="256"/>
            <ac:spMk id="17" creationId="{00000000-0000-0000-0000-000000000000}"/>
          </ac:spMkLst>
        </pc:spChg>
        <pc:spChg chg="mod">
          <ac:chgData name="Nguyễn Quang Đại" userId="ef1dce9d-c9ec-43da-a0c0-17f3a7257cf6" providerId="ADAL" clId="{28ECDFE4-598B-4221-A8AC-BBFE17A0B03A}" dt="2023-05-20T01:17:37.230" v="4710" actId="1035"/>
          <ac:spMkLst>
            <pc:docMk/>
            <pc:sldMk cId="0" sldId="256"/>
            <ac:spMk id="18" creationId="{00000000-0000-0000-0000-000000000000}"/>
          </ac:spMkLst>
        </pc:spChg>
        <pc:spChg chg="mod">
          <ac:chgData name="Nguyễn Quang Đại" userId="ef1dce9d-c9ec-43da-a0c0-17f3a7257cf6" providerId="ADAL" clId="{28ECDFE4-598B-4221-A8AC-BBFE17A0B03A}" dt="2023-05-20T01:17:37.230" v="4710" actId="1035"/>
          <ac:spMkLst>
            <pc:docMk/>
            <pc:sldMk cId="0" sldId="256"/>
            <ac:spMk id="19" creationId="{00000000-0000-0000-0000-000000000000}"/>
          </ac:spMkLst>
        </pc:spChg>
        <pc:spChg chg="mod">
          <ac:chgData name="Nguyễn Quang Đại" userId="ef1dce9d-c9ec-43da-a0c0-17f3a7257cf6" providerId="ADAL" clId="{28ECDFE4-598B-4221-A8AC-BBFE17A0B03A}" dt="2023-05-20T01:17:37.230" v="4710" actId="1035"/>
          <ac:spMkLst>
            <pc:docMk/>
            <pc:sldMk cId="0" sldId="256"/>
            <ac:spMk id="20" creationId="{00000000-0000-0000-0000-000000000000}"/>
          </ac:spMkLst>
        </pc:spChg>
        <pc:spChg chg="mod">
          <ac:chgData name="Nguyễn Quang Đại" userId="ef1dce9d-c9ec-43da-a0c0-17f3a7257cf6" providerId="ADAL" clId="{28ECDFE4-598B-4221-A8AC-BBFE17A0B03A}" dt="2023-05-20T01:17:37.230" v="4710" actId="1035"/>
          <ac:spMkLst>
            <pc:docMk/>
            <pc:sldMk cId="0" sldId="256"/>
            <ac:spMk id="21" creationId="{00000000-0000-0000-0000-000000000000}"/>
          </ac:spMkLst>
        </pc:spChg>
        <pc:spChg chg="mod">
          <ac:chgData name="Nguyễn Quang Đại" userId="ef1dce9d-c9ec-43da-a0c0-17f3a7257cf6" providerId="ADAL" clId="{28ECDFE4-598B-4221-A8AC-BBFE17A0B03A}" dt="2023-05-20T01:17:37.230" v="4710" actId="1035"/>
          <ac:spMkLst>
            <pc:docMk/>
            <pc:sldMk cId="0" sldId="256"/>
            <ac:spMk id="22" creationId="{00000000-0000-0000-0000-000000000000}"/>
          </ac:spMkLst>
        </pc:spChg>
        <pc:spChg chg="mod">
          <ac:chgData name="Nguyễn Quang Đại" userId="ef1dce9d-c9ec-43da-a0c0-17f3a7257cf6" providerId="ADAL" clId="{28ECDFE4-598B-4221-A8AC-BBFE17A0B03A}" dt="2023-05-20T01:17:37.230" v="4710" actId="1035"/>
          <ac:spMkLst>
            <pc:docMk/>
            <pc:sldMk cId="0" sldId="256"/>
            <ac:spMk id="23" creationId="{00000000-0000-0000-0000-000000000000}"/>
          </ac:spMkLst>
        </pc:spChg>
        <pc:spChg chg="mod">
          <ac:chgData name="Nguyễn Quang Đại" userId="ef1dce9d-c9ec-43da-a0c0-17f3a7257cf6" providerId="ADAL" clId="{28ECDFE4-598B-4221-A8AC-BBFE17A0B03A}" dt="2023-05-20T01:17:37.230" v="4710" actId="1035"/>
          <ac:spMkLst>
            <pc:docMk/>
            <pc:sldMk cId="0" sldId="256"/>
            <ac:spMk id="24" creationId="{00000000-0000-0000-0000-000000000000}"/>
          </ac:spMkLst>
        </pc:spChg>
        <pc:spChg chg="mod">
          <ac:chgData name="Nguyễn Quang Đại" userId="ef1dce9d-c9ec-43da-a0c0-17f3a7257cf6" providerId="ADAL" clId="{28ECDFE4-598B-4221-A8AC-BBFE17A0B03A}" dt="2023-05-20T01:17:51.905" v="4714" actId="1036"/>
          <ac:spMkLst>
            <pc:docMk/>
            <pc:sldMk cId="0" sldId="256"/>
            <ac:spMk id="25" creationId="{00000000-0000-0000-0000-000000000000}"/>
          </ac:spMkLst>
        </pc:spChg>
        <pc:spChg chg="mod">
          <ac:chgData name="Nguyễn Quang Đại" userId="ef1dce9d-c9ec-43da-a0c0-17f3a7257cf6" providerId="ADAL" clId="{28ECDFE4-598B-4221-A8AC-BBFE17A0B03A}" dt="2023-05-20T01:17:51.905" v="4714" actId="1036"/>
          <ac:spMkLst>
            <pc:docMk/>
            <pc:sldMk cId="0" sldId="256"/>
            <ac:spMk id="26" creationId="{00000000-0000-0000-0000-000000000000}"/>
          </ac:spMkLst>
        </pc:spChg>
        <pc:spChg chg="mod">
          <ac:chgData name="Nguyễn Quang Đại" userId="ef1dce9d-c9ec-43da-a0c0-17f3a7257cf6" providerId="ADAL" clId="{28ECDFE4-598B-4221-A8AC-BBFE17A0B03A}" dt="2023-05-20T01:17:51.905" v="4714" actId="1036"/>
          <ac:spMkLst>
            <pc:docMk/>
            <pc:sldMk cId="0" sldId="256"/>
            <ac:spMk id="27" creationId="{00000000-0000-0000-0000-000000000000}"/>
          </ac:spMkLst>
        </pc:spChg>
        <pc:spChg chg="mod">
          <ac:chgData name="Nguyễn Quang Đại" userId="ef1dce9d-c9ec-43da-a0c0-17f3a7257cf6" providerId="ADAL" clId="{28ECDFE4-598B-4221-A8AC-BBFE17A0B03A}" dt="2023-05-20T01:17:51.905" v="4714" actId="1036"/>
          <ac:spMkLst>
            <pc:docMk/>
            <pc:sldMk cId="0" sldId="256"/>
            <ac:spMk id="28" creationId="{00000000-0000-0000-0000-000000000000}"/>
          </ac:spMkLst>
        </pc:spChg>
        <pc:spChg chg="mod">
          <ac:chgData name="Nguyễn Quang Đại" userId="ef1dce9d-c9ec-43da-a0c0-17f3a7257cf6" providerId="ADAL" clId="{28ECDFE4-598B-4221-A8AC-BBFE17A0B03A}" dt="2023-05-20T01:17:51.905" v="4714" actId="1036"/>
          <ac:spMkLst>
            <pc:docMk/>
            <pc:sldMk cId="0" sldId="256"/>
            <ac:spMk id="29" creationId="{00000000-0000-0000-0000-000000000000}"/>
          </ac:spMkLst>
        </pc:spChg>
        <pc:spChg chg="mod">
          <ac:chgData name="Nguyễn Quang Đại" userId="ef1dce9d-c9ec-43da-a0c0-17f3a7257cf6" providerId="ADAL" clId="{28ECDFE4-598B-4221-A8AC-BBFE17A0B03A}" dt="2023-05-20T01:17:51.905" v="4714" actId="1036"/>
          <ac:spMkLst>
            <pc:docMk/>
            <pc:sldMk cId="0" sldId="256"/>
            <ac:spMk id="30" creationId="{00000000-0000-0000-0000-000000000000}"/>
          </ac:spMkLst>
        </pc:spChg>
        <pc:spChg chg="mod">
          <ac:chgData name="Nguyễn Quang Đại" userId="ef1dce9d-c9ec-43da-a0c0-17f3a7257cf6" providerId="ADAL" clId="{28ECDFE4-598B-4221-A8AC-BBFE17A0B03A}" dt="2023-05-20T01:17:51.905" v="4714" actId="1036"/>
          <ac:spMkLst>
            <pc:docMk/>
            <pc:sldMk cId="0" sldId="256"/>
            <ac:spMk id="31" creationId="{00000000-0000-0000-0000-000000000000}"/>
          </ac:spMkLst>
        </pc:spChg>
        <pc:spChg chg="mod">
          <ac:chgData name="Nguyễn Quang Đại" userId="ef1dce9d-c9ec-43da-a0c0-17f3a7257cf6" providerId="ADAL" clId="{28ECDFE4-598B-4221-A8AC-BBFE17A0B03A}" dt="2023-05-20T01:17:37.230" v="4710" actId="1035"/>
          <ac:spMkLst>
            <pc:docMk/>
            <pc:sldMk cId="0" sldId="256"/>
            <ac:spMk id="33" creationId="{D1988879-F4D2-CFDE-F22F-5B5BDF99DE66}"/>
          </ac:spMkLst>
        </pc:spChg>
        <pc:spChg chg="mod">
          <ac:chgData name="Nguyễn Quang Đại" userId="ef1dce9d-c9ec-43da-a0c0-17f3a7257cf6" providerId="ADAL" clId="{28ECDFE4-598B-4221-A8AC-BBFE17A0B03A}" dt="2023-05-20T01:17:18.481" v="4685" actId="571"/>
          <ac:spMkLst>
            <pc:docMk/>
            <pc:sldMk cId="0" sldId="256"/>
            <ac:spMk id="34" creationId="{F7A19C3F-0C97-0665-CCAC-6D1E8C7ED518}"/>
          </ac:spMkLst>
        </pc:spChg>
        <pc:spChg chg="mod">
          <ac:chgData name="Nguyễn Quang Đại" userId="ef1dce9d-c9ec-43da-a0c0-17f3a7257cf6" providerId="ADAL" clId="{28ECDFE4-598B-4221-A8AC-BBFE17A0B03A}" dt="2023-05-20T01:17:18.481" v="4685" actId="571"/>
          <ac:spMkLst>
            <pc:docMk/>
            <pc:sldMk cId="0" sldId="256"/>
            <ac:spMk id="36" creationId="{883A9293-8A18-F26B-77A0-DE12A6885B0E}"/>
          </ac:spMkLst>
        </pc:spChg>
        <pc:grpChg chg="mod">
          <ac:chgData name="Nguyễn Quang Đại" userId="ef1dce9d-c9ec-43da-a0c0-17f3a7257cf6" providerId="ADAL" clId="{28ECDFE4-598B-4221-A8AC-BBFE17A0B03A}" dt="2023-05-20T01:17:37.230" v="4710" actId="1035"/>
          <ac:grpSpMkLst>
            <pc:docMk/>
            <pc:sldMk cId="0" sldId="256"/>
            <ac:grpSpMk id="3" creationId="{00000000-0000-0000-0000-000000000000}"/>
          </ac:grpSpMkLst>
        </pc:grpChg>
        <pc:grpChg chg="mod">
          <ac:chgData name="Nguyễn Quang Đại" userId="ef1dce9d-c9ec-43da-a0c0-17f3a7257cf6" providerId="ADAL" clId="{28ECDFE4-598B-4221-A8AC-BBFE17A0B03A}" dt="2023-05-20T01:17:37.230" v="4710" actId="1035"/>
          <ac:grpSpMkLst>
            <pc:docMk/>
            <pc:sldMk cId="0" sldId="256"/>
            <ac:grpSpMk id="5" creationId="{00000000-0000-0000-0000-000000000000}"/>
          </ac:grpSpMkLst>
        </pc:grpChg>
        <pc:grpChg chg="mod">
          <ac:chgData name="Nguyễn Quang Đại" userId="ef1dce9d-c9ec-43da-a0c0-17f3a7257cf6" providerId="ADAL" clId="{28ECDFE4-598B-4221-A8AC-BBFE17A0B03A}" dt="2023-05-20T01:17:37.230" v="4710" actId="1035"/>
          <ac:grpSpMkLst>
            <pc:docMk/>
            <pc:sldMk cId="0" sldId="256"/>
            <ac:grpSpMk id="7" creationId="{00000000-0000-0000-0000-000000000000}"/>
          </ac:grpSpMkLst>
        </pc:grpChg>
        <pc:grpChg chg="mod">
          <ac:chgData name="Nguyễn Quang Đại" userId="ef1dce9d-c9ec-43da-a0c0-17f3a7257cf6" providerId="ADAL" clId="{28ECDFE4-598B-4221-A8AC-BBFE17A0B03A}" dt="2023-05-20T01:17:37.230" v="4710" actId="1035"/>
          <ac:grpSpMkLst>
            <pc:docMk/>
            <pc:sldMk cId="0" sldId="256"/>
            <ac:grpSpMk id="9" creationId="{00000000-0000-0000-0000-000000000000}"/>
          </ac:grpSpMkLst>
        </pc:grpChg>
        <pc:grpChg chg="mod">
          <ac:chgData name="Nguyễn Quang Đại" userId="ef1dce9d-c9ec-43da-a0c0-17f3a7257cf6" providerId="ADAL" clId="{28ECDFE4-598B-4221-A8AC-BBFE17A0B03A}" dt="2023-05-20T01:17:37.230" v="4710" actId="1035"/>
          <ac:grpSpMkLst>
            <pc:docMk/>
            <pc:sldMk cId="0" sldId="256"/>
            <ac:grpSpMk id="11" creationId="{00000000-0000-0000-0000-000000000000}"/>
          </ac:grpSpMkLst>
        </pc:grpChg>
        <pc:grpChg chg="mod">
          <ac:chgData name="Nguyễn Quang Đại" userId="ef1dce9d-c9ec-43da-a0c0-17f3a7257cf6" providerId="ADAL" clId="{28ECDFE4-598B-4221-A8AC-BBFE17A0B03A}" dt="2023-05-20T01:17:37.230" v="4710" actId="1035"/>
          <ac:grpSpMkLst>
            <pc:docMk/>
            <pc:sldMk cId="0" sldId="256"/>
            <ac:grpSpMk id="13" creationId="{00000000-0000-0000-0000-000000000000}"/>
          </ac:grpSpMkLst>
        </pc:grpChg>
        <pc:grpChg chg="mod">
          <ac:chgData name="Nguyễn Quang Đại" userId="ef1dce9d-c9ec-43da-a0c0-17f3a7257cf6" providerId="ADAL" clId="{28ECDFE4-598B-4221-A8AC-BBFE17A0B03A}" dt="2023-05-20T01:17:37.230" v="4710" actId="1035"/>
          <ac:grpSpMkLst>
            <pc:docMk/>
            <pc:sldMk cId="0" sldId="256"/>
            <ac:grpSpMk id="15" creationId="{00000000-0000-0000-0000-000000000000}"/>
          </ac:grpSpMkLst>
        </pc:grpChg>
        <pc:grpChg chg="add mod">
          <ac:chgData name="Nguyễn Quang Đại" userId="ef1dce9d-c9ec-43da-a0c0-17f3a7257cf6" providerId="ADAL" clId="{28ECDFE4-598B-4221-A8AC-BBFE17A0B03A}" dt="2023-05-20T01:17:18.481" v="4685" actId="571"/>
          <ac:grpSpMkLst>
            <pc:docMk/>
            <pc:sldMk cId="0" sldId="256"/>
            <ac:grpSpMk id="32" creationId="{77843D88-DC08-C0C4-026F-7CAE919A3C51}"/>
          </ac:grpSpMkLst>
        </pc:grpChg>
        <pc:grpChg chg="add mod">
          <ac:chgData name="Nguyễn Quang Đại" userId="ef1dce9d-c9ec-43da-a0c0-17f3a7257cf6" providerId="ADAL" clId="{28ECDFE4-598B-4221-A8AC-BBFE17A0B03A}" dt="2023-05-20T01:17:18.481" v="4685" actId="571"/>
          <ac:grpSpMkLst>
            <pc:docMk/>
            <pc:sldMk cId="0" sldId="256"/>
            <ac:grpSpMk id="35" creationId="{BCE7997B-C875-2968-E0A0-6BBDF60FBB10}"/>
          </ac:grpSpMkLst>
        </pc:grpChg>
        <pc:picChg chg="mod">
          <ac:chgData name="Nguyễn Quang Đại" userId="ef1dce9d-c9ec-43da-a0c0-17f3a7257cf6" providerId="ADAL" clId="{28ECDFE4-598B-4221-A8AC-BBFE17A0B03A}" dt="2023-05-20T01:17:29.691" v="4697" actId="1076"/>
          <ac:picMkLst>
            <pc:docMk/>
            <pc:sldMk cId="0" sldId="256"/>
            <ac:picMk id="2" creationId="{00000000-0000-0000-0000-000000000000}"/>
          </ac:picMkLst>
        </pc:picChg>
      </pc:sldChg>
      <pc:sldChg chg="del">
        <pc:chgData name="Nguyễn Quang Đại" userId="ef1dce9d-c9ec-43da-a0c0-17f3a7257cf6" providerId="ADAL" clId="{28ECDFE4-598B-4221-A8AC-BBFE17A0B03A}" dt="2023-05-18T02:32:09.608" v="756" actId="47"/>
        <pc:sldMkLst>
          <pc:docMk/>
          <pc:sldMk cId="0" sldId="257"/>
        </pc:sldMkLst>
      </pc:sldChg>
      <pc:sldChg chg="modSp mod addCm">
        <pc:chgData name="Nguyễn Quang Đại" userId="ef1dce9d-c9ec-43da-a0c0-17f3a7257cf6" providerId="ADAL" clId="{28ECDFE4-598B-4221-A8AC-BBFE17A0B03A}" dt="2023-05-20T01:16:16.595" v="4658" actId="14100"/>
        <pc:sldMkLst>
          <pc:docMk/>
          <pc:sldMk cId="0" sldId="258"/>
        </pc:sldMkLst>
        <pc:spChg chg="mod">
          <ac:chgData name="Nguyễn Quang Đại" userId="ef1dce9d-c9ec-43da-a0c0-17f3a7257cf6" providerId="ADAL" clId="{28ECDFE4-598B-4221-A8AC-BBFE17A0B03A}" dt="2023-05-20T01:16:16.595" v="4658" actId="14100"/>
          <ac:spMkLst>
            <pc:docMk/>
            <pc:sldMk cId="0" sldId="258"/>
            <ac:spMk id="5" creationId="{00000000-0000-0000-0000-000000000000}"/>
          </ac:spMkLst>
        </pc:spChg>
        <pc:spChg chg="mod">
          <ac:chgData name="Nguyễn Quang Đại" userId="ef1dce9d-c9ec-43da-a0c0-17f3a7257cf6" providerId="ADAL" clId="{28ECDFE4-598B-4221-A8AC-BBFE17A0B03A}" dt="2023-05-19T13:58:25.411" v="3852" actId="14100"/>
          <ac:spMkLst>
            <pc:docMk/>
            <pc:sldMk cId="0" sldId="258"/>
            <ac:spMk id="6" creationId="{00000000-0000-0000-0000-000000000000}"/>
          </ac:spMkLst>
        </pc:spChg>
        <pc:spChg chg="mod">
          <ac:chgData name="Nguyễn Quang Đại" userId="ef1dce9d-c9ec-43da-a0c0-17f3a7257cf6" providerId="ADAL" clId="{28ECDFE4-598B-4221-A8AC-BBFE17A0B03A}" dt="2023-05-18T02:31:52.392" v="751" actId="404"/>
          <ac:spMkLst>
            <pc:docMk/>
            <pc:sldMk cId="0" sldId="258"/>
            <ac:spMk id="7" creationId="{00000000-0000-0000-0000-000000000000}"/>
          </ac:spMkLst>
        </pc:spChg>
        <pc:extLst>
          <p:ext xmlns:p="http://schemas.openxmlformats.org/presentationml/2006/main" uri="{D6D511B9-2390-475A-947B-AFAB55BFBCF1}">
            <pc226:cmChg xmlns:pc226="http://schemas.microsoft.com/office/powerpoint/2022/06/main/command" chg="add">
              <pc226:chgData name="Nguyễn Quang Đại" userId="ef1dce9d-c9ec-43da-a0c0-17f3a7257cf6" providerId="ADAL" clId="{28ECDFE4-598B-4221-A8AC-BBFE17A0B03A}" dt="2023-05-19T08:36:40.017" v="2815"/>
              <pc2:cmMkLst xmlns:pc2="http://schemas.microsoft.com/office/powerpoint/2019/9/main/command">
                <pc:docMk/>
                <pc:sldMk cId="0" sldId="258"/>
                <pc2:cmMk id="{C92BF9EC-542D-4FC1-ABFB-B5156775B0A9}"/>
              </pc2:cmMkLst>
            </pc226:cmChg>
          </p:ext>
        </pc:extLst>
      </pc:sldChg>
      <pc:sldChg chg="addSp delSp modSp mod">
        <pc:chgData name="Nguyễn Quang Đại" userId="ef1dce9d-c9ec-43da-a0c0-17f3a7257cf6" providerId="ADAL" clId="{28ECDFE4-598B-4221-A8AC-BBFE17A0B03A}" dt="2023-05-19T08:39:44.476" v="2871" actId="21"/>
        <pc:sldMkLst>
          <pc:docMk/>
          <pc:sldMk cId="0" sldId="259"/>
        </pc:sldMkLst>
        <pc:picChg chg="add del mod">
          <ac:chgData name="Nguyễn Quang Đại" userId="ef1dce9d-c9ec-43da-a0c0-17f3a7257cf6" providerId="ADAL" clId="{28ECDFE4-598B-4221-A8AC-BBFE17A0B03A}" dt="2023-05-19T08:39:44.476" v="2871" actId="21"/>
          <ac:picMkLst>
            <pc:docMk/>
            <pc:sldMk cId="0" sldId="259"/>
            <ac:picMk id="2" creationId="{00000000-0000-0000-0000-000000000000}"/>
          </ac:picMkLst>
        </pc:picChg>
      </pc:sldChg>
      <pc:sldChg chg="addSp delSp modSp mod">
        <pc:chgData name="Nguyễn Quang Đại" userId="ef1dce9d-c9ec-43da-a0c0-17f3a7257cf6" providerId="ADAL" clId="{28ECDFE4-598B-4221-A8AC-BBFE17A0B03A}" dt="2023-05-20T01:59:20.095" v="5296" actId="207"/>
        <pc:sldMkLst>
          <pc:docMk/>
          <pc:sldMk cId="0" sldId="260"/>
        </pc:sldMkLst>
        <pc:spChg chg="mod">
          <ac:chgData name="Nguyễn Quang Đại" userId="ef1dce9d-c9ec-43da-a0c0-17f3a7257cf6" providerId="ADAL" clId="{28ECDFE4-598B-4221-A8AC-BBFE17A0B03A}" dt="2023-05-20T01:59:14.955" v="5293" actId="207"/>
          <ac:spMkLst>
            <pc:docMk/>
            <pc:sldMk cId="0" sldId="260"/>
            <ac:spMk id="4" creationId="{00000000-0000-0000-0000-000000000000}"/>
          </ac:spMkLst>
        </pc:spChg>
        <pc:spChg chg="mod">
          <ac:chgData name="Nguyễn Quang Đại" userId="ef1dce9d-c9ec-43da-a0c0-17f3a7257cf6" providerId="ADAL" clId="{28ECDFE4-598B-4221-A8AC-BBFE17A0B03A}" dt="2023-05-20T01:59:14.955" v="5293" actId="207"/>
          <ac:spMkLst>
            <pc:docMk/>
            <pc:sldMk cId="0" sldId="260"/>
            <ac:spMk id="8" creationId="{00000000-0000-0000-0000-000000000000}"/>
          </ac:spMkLst>
        </pc:spChg>
        <pc:spChg chg="add del mod">
          <ac:chgData name="Nguyễn Quang Đại" userId="ef1dce9d-c9ec-43da-a0c0-17f3a7257cf6" providerId="ADAL" clId="{28ECDFE4-598B-4221-A8AC-BBFE17A0B03A}" dt="2023-05-20T01:53:11.626" v="5038" actId="478"/>
          <ac:spMkLst>
            <pc:docMk/>
            <pc:sldMk cId="0" sldId="260"/>
            <ac:spMk id="11" creationId="{87B27CC3-37DD-3583-F02B-29CEC5ED3CD0}"/>
          </ac:spMkLst>
        </pc:spChg>
        <pc:spChg chg="mod">
          <ac:chgData name="Nguyễn Quang Đại" userId="ef1dce9d-c9ec-43da-a0c0-17f3a7257cf6" providerId="ADAL" clId="{28ECDFE4-598B-4221-A8AC-BBFE17A0B03A}" dt="2023-05-20T01:59:14.955" v="5293" actId="207"/>
          <ac:spMkLst>
            <pc:docMk/>
            <pc:sldMk cId="0" sldId="260"/>
            <ac:spMk id="12" creationId="{4E638E1E-9240-E625-3692-62D80B322076}"/>
          </ac:spMkLst>
        </pc:spChg>
        <pc:spChg chg="add del mod">
          <ac:chgData name="Nguyễn Quang Đại" userId="ef1dce9d-c9ec-43da-a0c0-17f3a7257cf6" providerId="ADAL" clId="{28ECDFE4-598B-4221-A8AC-BBFE17A0B03A}" dt="2023-05-20T01:53:11.626" v="5038" actId="478"/>
          <ac:spMkLst>
            <pc:docMk/>
            <pc:sldMk cId="0" sldId="260"/>
            <ac:spMk id="13" creationId="{A3406C4C-6F9D-21B3-FF41-22FF06845052}"/>
          </ac:spMkLst>
        </pc:spChg>
        <pc:graphicFrameChg chg="mod modGraphic">
          <ac:chgData name="Nguyễn Quang Đại" userId="ef1dce9d-c9ec-43da-a0c0-17f3a7257cf6" providerId="ADAL" clId="{28ECDFE4-598B-4221-A8AC-BBFE17A0B03A}" dt="2023-05-20T01:59:20.095" v="5296" actId="207"/>
          <ac:graphicFrameMkLst>
            <pc:docMk/>
            <pc:sldMk cId="0" sldId="260"/>
            <ac:graphicFrameMk id="5" creationId="{00000000-0000-0000-0000-000000000000}"/>
          </ac:graphicFrameMkLst>
        </pc:graphicFrameChg>
      </pc:sldChg>
      <pc:sldChg chg="delSp modSp mod">
        <pc:chgData name="Nguyễn Quang Đại" userId="ef1dce9d-c9ec-43da-a0c0-17f3a7257cf6" providerId="ADAL" clId="{28ECDFE4-598B-4221-A8AC-BBFE17A0B03A}" dt="2023-05-19T08:38:42.386" v="2852" actId="207"/>
        <pc:sldMkLst>
          <pc:docMk/>
          <pc:sldMk cId="0" sldId="261"/>
        </pc:sldMkLst>
        <pc:spChg chg="mod">
          <ac:chgData name="Nguyễn Quang Đại" userId="ef1dce9d-c9ec-43da-a0c0-17f3a7257cf6" providerId="ADAL" clId="{28ECDFE4-598B-4221-A8AC-BBFE17A0B03A}" dt="2023-05-19T08:38:42.386" v="2852" actId="207"/>
          <ac:spMkLst>
            <pc:docMk/>
            <pc:sldMk cId="0" sldId="261"/>
            <ac:spMk id="2" creationId="{00000000-0000-0000-0000-000000000000}"/>
          </ac:spMkLst>
        </pc:spChg>
        <pc:grpChg chg="del">
          <ac:chgData name="Nguyễn Quang Đại" userId="ef1dce9d-c9ec-43da-a0c0-17f3a7257cf6" providerId="ADAL" clId="{28ECDFE4-598B-4221-A8AC-BBFE17A0B03A}" dt="2023-05-19T08:35:36.830" v="2799" actId="478"/>
          <ac:grpSpMkLst>
            <pc:docMk/>
            <pc:sldMk cId="0" sldId="261"/>
            <ac:grpSpMk id="3" creationId="{00000000-0000-0000-0000-000000000000}"/>
          </ac:grpSpMkLst>
        </pc:grpChg>
        <pc:picChg chg="del">
          <ac:chgData name="Nguyễn Quang Đại" userId="ef1dce9d-c9ec-43da-a0c0-17f3a7257cf6" providerId="ADAL" clId="{28ECDFE4-598B-4221-A8AC-BBFE17A0B03A}" dt="2023-05-19T08:35:36.830" v="2799" actId="478"/>
          <ac:picMkLst>
            <pc:docMk/>
            <pc:sldMk cId="0" sldId="261"/>
            <ac:picMk id="5" creationId="{00000000-0000-0000-0000-000000000000}"/>
          </ac:picMkLst>
        </pc:picChg>
      </pc:sldChg>
      <pc:sldChg chg="addSp delSp modSp mod modAnim modNotesTx">
        <pc:chgData name="Nguyễn Quang Đại" userId="ef1dce9d-c9ec-43da-a0c0-17f3a7257cf6" providerId="ADAL" clId="{28ECDFE4-598B-4221-A8AC-BBFE17A0B03A}" dt="2023-05-20T01:56:18.998" v="5202" actId="1036"/>
        <pc:sldMkLst>
          <pc:docMk/>
          <pc:sldMk cId="0" sldId="262"/>
        </pc:sldMkLst>
        <pc:spChg chg="mod">
          <ac:chgData name="Nguyễn Quang Đại" userId="ef1dce9d-c9ec-43da-a0c0-17f3a7257cf6" providerId="ADAL" clId="{28ECDFE4-598B-4221-A8AC-BBFE17A0B03A}" dt="2023-05-19T07:24:38.892" v="1997" actId="113"/>
          <ac:spMkLst>
            <pc:docMk/>
            <pc:sldMk cId="0" sldId="262"/>
            <ac:spMk id="4" creationId="{00000000-0000-0000-0000-000000000000}"/>
          </ac:spMkLst>
        </pc:spChg>
        <pc:spChg chg="add del mod">
          <ac:chgData name="Nguyễn Quang Đại" userId="ef1dce9d-c9ec-43da-a0c0-17f3a7257cf6" providerId="ADAL" clId="{28ECDFE4-598B-4221-A8AC-BBFE17A0B03A}" dt="2023-05-20T01:56:18.998" v="5202" actId="1036"/>
          <ac:spMkLst>
            <pc:docMk/>
            <pc:sldMk cId="0" sldId="262"/>
            <ac:spMk id="5" creationId="{00000000-0000-0000-0000-000000000000}"/>
          </ac:spMkLst>
        </pc:spChg>
        <pc:spChg chg="add mod">
          <ac:chgData name="Nguyễn Quang Đại" userId="ef1dce9d-c9ec-43da-a0c0-17f3a7257cf6" providerId="ADAL" clId="{28ECDFE4-598B-4221-A8AC-BBFE17A0B03A}" dt="2023-05-20T01:56:18.998" v="5202" actId="1036"/>
          <ac:spMkLst>
            <pc:docMk/>
            <pc:sldMk cId="0" sldId="262"/>
            <ac:spMk id="6" creationId="{04B7ACC4-2D02-CA26-B2D9-E05923B9493C}"/>
          </ac:spMkLst>
        </pc:spChg>
      </pc:sldChg>
      <pc:sldChg chg="modSp del mod modShow">
        <pc:chgData name="Nguyễn Quang Đại" userId="ef1dce9d-c9ec-43da-a0c0-17f3a7257cf6" providerId="ADAL" clId="{28ECDFE4-598B-4221-A8AC-BBFE17A0B03A}" dt="2023-05-20T00:51:07.540" v="4428" actId="47"/>
        <pc:sldMkLst>
          <pc:docMk/>
          <pc:sldMk cId="0" sldId="263"/>
        </pc:sldMkLst>
        <pc:spChg chg="mod">
          <ac:chgData name="Nguyễn Quang Đại" userId="ef1dce9d-c9ec-43da-a0c0-17f3a7257cf6" providerId="ADAL" clId="{28ECDFE4-598B-4221-A8AC-BBFE17A0B03A}" dt="2023-05-19T08:40:00.345" v="2872" actId="20577"/>
          <ac:spMkLst>
            <pc:docMk/>
            <pc:sldMk cId="0" sldId="263"/>
            <ac:spMk id="7" creationId="{00000000-0000-0000-0000-000000000000}"/>
          </ac:spMkLst>
        </pc:spChg>
      </pc:sldChg>
      <pc:sldChg chg="delSp modSp del mod ord modShow">
        <pc:chgData name="Nguyễn Quang Đại" userId="ef1dce9d-c9ec-43da-a0c0-17f3a7257cf6" providerId="ADAL" clId="{28ECDFE4-598B-4221-A8AC-BBFE17A0B03A}" dt="2023-05-19T08:30:21.878" v="2662" actId="47"/>
        <pc:sldMkLst>
          <pc:docMk/>
          <pc:sldMk cId="0" sldId="264"/>
        </pc:sldMkLst>
        <pc:spChg chg="del mod">
          <ac:chgData name="Nguyễn Quang Đại" userId="ef1dce9d-c9ec-43da-a0c0-17f3a7257cf6" providerId="ADAL" clId="{28ECDFE4-598B-4221-A8AC-BBFE17A0B03A}" dt="2023-05-18T02:37:26.574" v="839"/>
          <ac:spMkLst>
            <pc:docMk/>
            <pc:sldMk cId="0" sldId="264"/>
            <ac:spMk id="5" creationId="{00000000-0000-0000-0000-000000000000}"/>
          </ac:spMkLst>
        </pc:spChg>
      </pc:sldChg>
      <pc:sldChg chg="addSp delSp modSp add del mod modAnim addCm delCm modCm">
        <pc:chgData name="Nguyễn Quang Đại" userId="ef1dce9d-c9ec-43da-a0c0-17f3a7257cf6" providerId="ADAL" clId="{28ECDFE4-598B-4221-A8AC-BBFE17A0B03A}" dt="2023-05-20T01:21:47.294" v="4832"/>
        <pc:sldMkLst>
          <pc:docMk/>
          <pc:sldMk cId="0" sldId="265"/>
        </pc:sldMkLst>
        <pc:spChg chg="add mod">
          <ac:chgData name="Nguyễn Quang Đại" userId="ef1dce9d-c9ec-43da-a0c0-17f3a7257cf6" providerId="ADAL" clId="{28ECDFE4-598B-4221-A8AC-BBFE17A0B03A}" dt="2023-05-19T08:38:17.592" v="2850"/>
          <ac:spMkLst>
            <pc:docMk/>
            <pc:sldMk cId="0" sldId="265"/>
            <ac:spMk id="2" creationId="{2E769F03-1AEF-6FD6-1BC7-B16575E08996}"/>
          </ac:spMkLst>
        </pc:spChg>
        <pc:spChg chg="del mod">
          <ac:chgData name="Nguyễn Quang Đại" userId="ef1dce9d-c9ec-43da-a0c0-17f3a7257cf6" providerId="ADAL" clId="{28ECDFE4-598B-4221-A8AC-BBFE17A0B03A}" dt="2023-05-19T08:38:14.119" v="2841"/>
          <ac:spMkLst>
            <pc:docMk/>
            <pc:sldMk cId="0" sldId="265"/>
            <ac:spMk id="4" creationId="{00000000-0000-0000-0000-000000000000}"/>
          </ac:spMkLst>
        </pc:spChg>
        <pc:spChg chg="add mod">
          <ac:chgData name="Nguyễn Quang Đại" userId="ef1dce9d-c9ec-43da-a0c0-17f3a7257cf6" providerId="ADAL" clId="{28ECDFE4-598B-4221-A8AC-BBFE17A0B03A}" dt="2023-05-20T01:13:33.737" v="4641"/>
          <ac:spMkLst>
            <pc:docMk/>
            <pc:sldMk cId="0" sldId="265"/>
            <ac:spMk id="5" creationId="{031D7368-CA32-9B1E-FDEC-A8F16BAA77A9}"/>
          </ac:spMkLst>
        </pc:spChg>
        <pc:grpChg chg="del">
          <ac:chgData name="Nguyễn Quang Đại" userId="ef1dce9d-c9ec-43da-a0c0-17f3a7257cf6" providerId="ADAL" clId="{28ECDFE4-598B-4221-A8AC-BBFE17A0B03A}" dt="2023-05-19T08:32:47.485" v="2668" actId="478"/>
          <ac:grpSpMkLst>
            <pc:docMk/>
            <pc:sldMk cId="0" sldId="265"/>
            <ac:grpSpMk id="2" creationId="{00000000-0000-0000-0000-000000000000}"/>
          </ac:grpSpMkLst>
        </pc:grpChg>
        <pc:extLst>
          <p:ext xmlns:p="http://schemas.openxmlformats.org/presentationml/2006/main" uri="{D6D511B9-2390-475A-947B-AFAB55BFBCF1}">
            <pc226:cmChg xmlns:pc226="http://schemas.microsoft.com/office/powerpoint/2022/06/main/command" chg="add del">
              <pc226:chgData name="Nguyễn Quang Đại" userId="ef1dce9d-c9ec-43da-a0c0-17f3a7257cf6" providerId="ADAL" clId="{28ECDFE4-598B-4221-A8AC-BBFE17A0B03A}" dt="2023-05-20T01:21:47.294" v="4832"/>
              <pc2:cmMkLst xmlns:pc2="http://schemas.microsoft.com/office/powerpoint/2019/9/main/command">
                <pc:docMk/>
                <pc:sldMk cId="0" sldId="265"/>
                <pc2:cmMk id="{1995EAEE-1D97-4773-9764-15F0C00B6974}"/>
              </pc2:cmMkLst>
              <pc226:cmRplyChg chg="add">
                <pc226:chgData name="Nguyễn Quang Đại" userId="ef1dce9d-c9ec-43da-a0c0-17f3a7257cf6" providerId="ADAL" clId="{28ECDFE4-598B-4221-A8AC-BBFE17A0B03A}" dt="2023-05-19T08:34:45.229" v="2797"/>
                <pc2:cmRplyMkLst xmlns:pc2="http://schemas.microsoft.com/office/powerpoint/2019/9/main/command">
                  <pc:docMk/>
                  <pc:sldMk cId="0" sldId="265"/>
                  <pc2:cmMk id="{1995EAEE-1D97-4773-9764-15F0C00B6974}"/>
                  <pc2:cmRplyMk id="{1A735F72-2898-44FD-B382-C600BCACEC7A}"/>
                </pc2:cmRplyMkLst>
              </pc226:cmRplyChg>
              <pc226:cmRplyChg chg="add">
                <pc226:chgData name="Nguyễn Quang Đại" userId="ef1dce9d-c9ec-43da-a0c0-17f3a7257cf6" providerId="ADAL" clId="{28ECDFE4-598B-4221-A8AC-BBFE17A0B03A}" dt="2023-05-19T08:34:35.126" v="2796"/>
                <pc2:cmRplyMkLst xmlns:pc2="http://schemas.microsoft.com/office/powerpoint/2019/9/main/command">
                  <pc:docMk/>
                  <pc:sldMk cId="0" sldId="265"/>
                  <pc2:cmMk id="{1995EAEE-1D97-4773-9764-15F0C00B6974}"/>
                  <pc2:cmRplyMk id="{ECD8D4E8-4AC2-4F70-9E63-0829F9A0EB09}"/>
                </pc2:cmRplyMkLst>
              </pc226:cmRplyChg>
            </pc226:cmChg>
          </p:ext>
        </pc:extLst>
      </pc:sldChg>
      <pc:sldChg chg="addSp delSp modSp mod modAnim">
        <pc:chgData name="Nguyễn Quang Đại" userId="ef1dce9d-c9ec-43da-a0c0-17f3a7257cf6" providerId="ADAL" clId="{28ECDFE4-598B-4221-A8AC-BBFE17A0B03A}" dt="2023-05-20T01:43:13.933" v="4844" actId="167"/>
        <pc:sldMkLst>
          <pc:docMk/>
          <pc:sldMk cId="0" sldId="266"/>
        </pc:sldMkLst>
        <pc:spChg chg="mod">
          <ac:chgData name="Nguyễn Quang Đại" userId="ef1dce9d-c9ec-43da-a0c0-17f3a7257cf6" providerId="ADAL" clId="{28ECDFE4-598B-4221-A8AC-BBFE17A0B03A}" dt="2023-05-19T07:24:01.884" v="1987" actId="113"/>
          <ac:spMkLst>
            <pc:docMk/>
            <pc:sldMk cId="0" sldId="266"/>
            <ac:spMk id="4" creationId="{00000000-0000-0000-0000-000000000000}"/>
          </ac:spMkLst>
        </pc:spChg>
        <pc:spChg chg="mod">
          <ac:chgData name="Nguyễn Quang Đại" userId="ef1dce9d-c9ec-43da-a0c0-17f3a7257cf6" providerId="ADAL" clId="{28ECDFE4-598B-4221-A8AC-BBFE17A0B03A}" dt="2023-05-20T01:09:49.781" v="4517" actId="2710"/>
          <ac:spMkLst>
            <pc:docMk/>
            <pc:sldMk cId="0" sldId="266"/>
            <ac:spMk id="5" creationId="{00000000-0000-0000-0000-000000000000}"/>
          </ac:spMkLst>
        </pc:spChg>
        <pc:grpChg chg="add del">
          <ac:chgData name="Nguyễn Quang Đại" userId="ef1dce9d-c9ec-43da-a0c0-17f3a7257cf6" providerId="ADAL" clId="{28ECDFE4-598B-4221-A8AC-BBFE17A0B03A}" dt="2023-05-20T01:42:30.259" v="4835" actId="478"/>
          <ac:grpSpMkLst>
            <pc:docMk/>
            <pc:sldMk cId="0" sldId="266"/>
            <ac:grpSpMk id="2" creationId="{00000000-0000-0000-0000-000000000000}"/>
          </ac:grpSpMkLst>
        </pc:grpChg>
        <pc:picChg chg="add mod ord modCrop">
          <ac:chgData name="Nguyễn Quang Đại" userId="ef1dce9d-c9ec-43da-a0c0-17f3a7257cf6" providerId="ADAL" clId="{28ECDFE4-598B-4221-A8AC-BBFE17A0B03A}" dt="2023-05-20T01:43:13.933" v="4844" actId="167"/>
          <ac:picMkLst>
            <pc:docMk/>
            <pc:sldMk cId="0" sldId="266"/>
            <ac:picMk id="8" creationId="{8D66A391-F456-FF94-89D6-2E26470FA4E8}"/>
          </ac:picMkLst>
        </pc:picChg>
      </pc:sldChg>
      <pc:sldChg chg="del mod modShow addCm">
        <pc:chgData name="Nguyễn Quang Đại" userId="ef1dce9d-c9ec-43da-a0c0-17f3a7257cf6" providerId="ADAL" clId="{28ECDFE4-598B-4221-A8AC-BBFE17A0B03A}" dt="2023-05-18T02:34:08.174" v="769" actId="47"/>
        <pc:sldMkLst>
          <pc:docMk/>
          <pc:sldMk cId="0" sldId="267"/>
        </pc:sldMkLst>
        <pc:extLst>
          <p:ext xmlns:p="http://schemas.openxmlformats.org/presentationml/2006/main" uri="{D6D511B9-2390-475A-947B-AFAB55BFBCF1}">
            <pc226:cmChg xmlns:pc226="http://schemas.microsoft.com/office/powerpoint/2022/06/main/command" chg="add">
              <pc226:chgData name="Nguyễn Quang Đại" userId="ef1dce9d-c9ec-43da-a0c0-17f3a7257cf6" providerId="ADAL" clId="{28ECDFE4-598B-4221-A8AC-BBFE17A0B03A}" dt="2023-05-18T01:25:47.056" v="424"/>
              <pc2:cmMkLst xmlns:pc2="http://schemas.microsoft.com/office/powerpoint/2019/9/main/command">
                <pc:docMk/>
                <pc:sldMk cId="0" sldId="267"/>
                <pc2:cmMk id="{000FAA3C-36D8-433B-BC9F-B8B1A903B8D5}"/>
              </pc2:cmMkLst>
            </pc226:cmChg>
          </p:ext>
        </pc:extLst>
      </pc:sldChg>
      <pc:sldChg chg="addSp delSp modSp del mod modShow">
        <pc:chgData name="Nguyễn Quang Đại" userId="ef1dce9d-c9ec-43da-a0c0-17f3a7257cf6" providerId="ADAL" clId="{28ECDFE4-598B-4221-A8AC-BBFE17A0B03A}" dt="2023-05-19T09:21:14.707" v="3684" actId="47"/>
        <pc:sldMkLst>
          <pc:docMk/>
          <pc:sldMk cId="0" sldId="268"/>
        </pc:sldMkLst>
        <pc:spChg chg="mod">
          <ac:chgData name="Nguyễn Quang Đại" userId="ef1dce9d-c9ec-43da-a0c0-17f3a7257cf6" providerId="ADAL" clId="{28ECDFE4-598B-4221-A8AC-BBFE17A0B03A}" dt="2023-05-18T01:04:59.794" v="249" actId="207"/>
          <ac:spMkLst>
            <pc:docMk/>
            <pc:sldMk cId="0" sldId="268"/>
            <ac:spMk id="3" creationId="{00000000-0000-0000-0000-000000000000}"/>
          </ac:spMkLst>
        </pc:spChg>
        <pc:spChg chg="mod">
          <ac:chgData name="Nguyễn Quang Đại" userId="ef1dce9d-c9ec-43da-a0c0-17f3a7257cf6" providerId="ADAL" clId="{28ECDFE4-598B-4221-A8AC-BBFE17A0B03A}" dt="2023-05-18T01:04:47.296" v="248" actId="207"/>
          <ac:spMkLst>
            <pc:docMk/>
            <pc:sldMk cId="0" sldId="268"/>
            <ac:spMk id="9" creationId="{00000000-0000-0000-0000-000000000000}"/>
          </ac:spMkLst>
        </pc:spChg>
        <pc:spChg chg="mod">
          <ac:chgData name="Nguyễn Quang Đại" userId="ef1dce9d-c9ec-43da-a0c0-17f3a7257cf6" providerId="ADAL" clId="{28ECDFE4-598B-4221-A8AC-BBFE17A0B03A}" dt="2023-05-18T01:04:19.451" v="246" actId="207"/>
          <ac:spMkLst>
            <pc:docMk/>
            <pc:sldMk cId="0" sldId="268"/>
            <ac:spMk id="12" creationId="{00000000-0000-0000-0000-000000000000}"/>
          </ac:spMkLst>
        </pc:spChg>
        <pc:spChg chg="mod">
          <ac:chgData name="Nguyễn Quang Đại" userId="ef1dce9d-c9ec-43da-a0c0-17f3a7257cf6" providerId="ADAL" clId="{28ECDFE4-598B-4221-A8AC-BBFE17A0B03A}" dt="2023-05-18T01:05:15.005" v="251" actId="207"/>
          <ac:spMkLst>
            <pc:docMk/>
            <pc:sldMk cId="0" sldId="268"/>
            <ac:spMk id="15" creationId="{00000000-0000-0000-0000-000000000000}"/>
          </ac:spMkLst>
        </pc:spChg>
        <pc:spChg chg="mod">
          <ac:chgData name="Nguyễn Quang Đại" userId="ef1dce9d-c9ec-43da-a0c0-17f3a7257cf6" providerId="ADAL" clId="{28ECDFE4-598B-4221-A8AC-BBFE17A0B03A}" dt="2023-05-18T01:11:45.427" v="385" actId="1076"/>
          <ac:spMkLst>
            <pc:docMk/>
            <pc:sldMk cId="0" sldId="268"/>
            <ac:spMk id="34" creationId="{00000000-0000-0000-0000-000000000000}"/>
          </ac:spMkLst>
        </pc:spChg>
        <pc:spChg chg="mod">
          <ac:chgData name="Nguyễn Quang Đại" userId="ef1dce9d-c9ec-43da-a0c0-17f3a7257cf6" providerId="ADAL" clId="{28ECDFE4-598B-4221-A8AC-BBFE17A0B03A}" dt="2023-05-18T01:11:34.079" v="383" actId="1076"/>
          <ac:spMkLst>
            <pc:docMk/>
            <pc:sldMk cId="0" sldId="268"/>
            <ac:spMk id="35" creationId="{00000000-0000-0000-0000-000000000000}"/>
          </ac:spMkLst>
        </pc:spChg>
        <pc:spChg chg="mod">
          <ac:chgData name="Nguyễn Quang Đại" userId="ef1dce9d-c9ec-43da-a0c0-17f3a7257cf6" providerId="ADAL" clId="{28ECDFE4-598B-4221-A8AC-BBFE17A0B03A}" dt="2023-05-18T01:11:40.883" v="384" actId="1076"/>
          <ac:spMkLst>
            <pc:docMk/>
            <pc:sldMk cId="0" sldId="268"/>
            <ac:spMk id="36" creationId="{00000000-0000-0000-0000-000000000000}"/>
          </ac:spMkLst>
        </pc:spChg>
        <pc:spChg chg="del mod">
          <ac:chgData name="Nguyễn Quang Đại" userId="ef1dce9d-c9ec-43da-a0c0-17f3a7257cf6" providerId="ADAL" clId="{28ECDFE4-598B-4221-A8AC-BBFE17A0B03A}" dt="2023-05-18T01:11:11.849" v="380" actId="478"/>
          <ac:spMkLst>
            <pc:docMk/>
            <pc:sldMk cId="0" sldId="268"/>
            <ac:spMk id="37" creationId="{00000000-0000-0000-0000-000000000000}"/>
          </ac:spMkLst>
        </pc:spChg>
        <pc:spChg chg="mod">
          <ac:chgData name="Nguyễn Quang Đại" userId="ef1dce9d-c9ec-43da-a0c0-17f3a7257cf6" providerId="ADAL" clId="{28ECDFE4-598B-4221-A8AC-BBFE17A0B03A}" dt="2023-05-18T01:07:03.352" v="332" actId="1036"/>
          <ac:spMkLst>
            <pc:docMk/>
            <pc:sldMk cId="0" sldId="268"/>
            <ac:spMk id="38" creationId="{00000000-0000-0000-0000-000000000000}"/>
          </ac:spMkLst>
        </pc:spChg>
        <pc:spChg chg="mod">
          <ac:chgData name="Nguyễn Quang Đại" userId="ef1dce9d-c9ec-43da-a0c0-17f3a7257cf6" providerId="ADAL" clId="{28ECDFE4-598B-4221-A8AC-BBFE17A0B03A}" dt="2023-05-18T01:07:22.391" v="344" actId="571"/>
          <ac:spMkLst>
            <pc:docMk/>
            <pc:sldMk cId="0" sldId="268"/>
            <ac:spMk id="41" creationId="{535EA053-0527-7431-2692-E186E66E526F}"/>
          </ac:spMkLst>
        </pc:spChg>
        <pc:grpChg chg="mod">
          <ac:chgData name="Nguyễn Quang Đại" userId="ef1dce9d-c9ec-43da-a0c0-17f3a7257cf6" providerId="ADAL" clId="{28ECDFE4-598B-4221-A8AC-BBFE17A0B03A}" dt="2023-05-18T01:11:45.427" v="385" actId="1076"/>
          <ac:grpSpMkLst>
            <pc:docMk/>
            <pc:sldMk cId="0" sldId="268"/>
            <ac:grpSpMk id="2" creationId="{00000000-0000-0000-0000-000000000000}"/>
          </ac:grpSpMkLst>
        </pc:grpChg>
        <pc:grpChg chg="del">
          <ac:chgData name="Nguyễn Quang Đại" userId="ef1dce9d-c9ec-43da-a0c0-17f3a7257cf6" providerId="ADAL" clId="{28ECDFE4-598B-4221-A8AC-BBFE17A0B03A}" dt="2023-05-18T01:11:10.192" v="379" actId="478"/>
          <ac:grpSpMkLst>
            <pc:docMk/>
            <pc:sldMk cId="0" sldId="268"/>
            <ac:grpSpMk id="5" creationId="{00000000-0000-0000-0000-000000000000}"/>
          </ac:grpSpMkLst>
        </pc:grpChg>
        <pc:grpChg chg="mod">
          <ac:chgData name="Nguyễn Quang Đại" userId="ef1dce9d-c9ec-43da-a0c0-17f3a7257cf6" providerId="ADAL" clId="{28ECDFE4-598B-4221-A8AC-BBFE17A0B03A}" dt="2023-05-18T01:11:40.883" v="384" actId="1076"/>
          <ac:grpSpMkLst>
            <pc:docMk/>
            <pc:sldMk cId="0" sldId="268"/>
            <ac:grpSpMk id="11" creationId="{00000000-0000-0000-0000-000000000000}"/>
          </ac:grpSpMkLst>
        </pc:grpChg>
        <pc:grpChg chg="mod">
          <ac:chgData name="Nguyễn Quang Đại" userId="ef1dce9d-c9ec-43da-a0c0-17f3a7257cf6" providerId="ADAL" clId="{28ECDFE4-598B-4221-A8AC-BBFE17A0B03A}" dt="2023-05-18T01:11:34.079" v="383" actId="1076"/>
          <ac:grpSpMkLst>
            <pc:docMk/>
            <pc:sldMk cId="0" sldId="268"/>
            <ac:grpSpMk id="14" creationId="{00000000-0000-0000-0000-000000000000}"/>
          </ac:grpSpMkLst>
        </pc:grpChg>
        <pc:grpChg chg="mod">
          <ac:chgData name="Nguyễn Quang Đại" userId="ef1dce9d-c9ec-43da-a0c0-17f3a7257cf6" providerId="ADAL" clId="{28ECDFE4-598B-4221-A8AC-BBFE17A0B03A}" dt="2023-05-18T01:11:34.079" v="383" actId="1076"/>
          <ac:grpSpMkLst>
            <pc:docMk/>
            <pc:sldMk cId="0" sldId="268"/>
            <ac:grpSpMk id="17" creationId="{00000000-0000-0000-0000-000000000000}"/>
          </ac:grpSpMkLst>
        </pc:grpChg>
        <pc:grpChg chg="mod">
          <ac:chgData name="Nguyễn Quang Đại" userId="ef1dce9d-c9ec-43da-a0c0-17f3a7257cf6" providerId="ADAL" clId="{28ECDFE4-598B-4221-A8AC-BBFE17A0B03A}" dt="2023-05-18T01:11:34.079" v="383" actId="1076"/>
          <ac:grpSpMkLst>
            <pc:docMk/>
            <pc:sldMk cId="0" sldId="268"/>
            <ac:grpSpMk id="19" creationId="{00000000-0000-0000-0000-000000000000}"/>
          </ac:grpSpMkLst>
        </pc:grpChg>
        <pc:grpChg chg="mod">
          <ac:chgData name="Nguyễn Quang Đại" userId="ef1dce9d-c9ec-43da-a0c0-17f3a7257cf6" providerId="ADAL" clId="{28ECDFE4-598B-4221-A8AC-BBFE17A0B03A}" dt="2023-05-18T01:11:34.079" v="383" actId="1076"/>
          <ac:grpSpMkLst>
            <pc:docMk/>
            <pc:sldMk cId="0" sldId="268"/>
            <ac:grpSpMk id="21" creationId="{00000000-0000-0000-0000-000000000000}"/>
          </ac:grpSpMkLst>
        </pc:grpChg>
        <pc:grpChg chg="mod">
          <ac:chgData name="Nguyễn Quang Đại" userId="ef1dce9d-c9ec-43da-a0c0-17f3a7257cf6" providerId="ADAL" clId="{28ECDFE4-598B-4221-A8AC-BBFE17A0B03A}" dt="2023-05-18T01:11:40.883" v="384" actId="1076"/>
          <ac:grpSpMkLst>
            <pc:docMk/>
            <pc:sldMk cId="0" sldId="268"/>
            <ac:grpSpMk id="23" creationId="{00000000-0000-0000-0000-000000000000}"/>
          </ac:grpSpMkLst>
        </pc:grpChg>
        <pc:grpChg chg="mod">
          <ac:chgData name="Nguyễn Quang Đại" userId="ef1dce9d-c9ec-43da-a0c0-17f3a7257cf6" providerId="ADAL" clId="{28ECDFE4-598B-4221-A8AC-BBFE17A0B03A}" dt="2023-05-18T01:11:40.883" v="384" actId="1076"/>
          <ac:grpSpMkLst>
            <pc:docMk/>
            <pc:sldMk cId="0" sldId="268"/>
            <ac:grpSpMk id="25" creationId="{00000000-0000-0000-0000-000000000000}"/>
          </ac:grpSpMkLst>
        </pc:grpChg>
        <pc:grpChg chg="del mod">
          <ac:chgData name="Nguyễn Quang Đại" userId="ef1dce9d-c9ec-43da-a0c0-17f3a7257cf6" providerId="ADAL" clId="{28ECDFE4-598B-4221-A8AC-BBFE17A0B03A}" dt="2023-05-18T01:11:11.849" v="380" actId="478"/>
          <ac:grpSpMkLst>
            <pc:docMk/>
            <pc:sldMk cId="0" sldId="268"/>
            <ac:grpSpMk id="27" creationId="{00000000-0000-0000-0000-000000000000}"/>
          </ac:grpSpMkLst>
        </pc:grpChg>
        <pc:grpChg chg="mod">
          <ac:chgData name="Nguyễn Quang Đại" userId="ef1dce9d-c9ec-43da-a0c0-17f3a7257cf6" providerId="ADAL" clId="{28ECDFE4-598B-4221-A8AC-BBFE17A0B03A}" dt="2023-05-18T01:11:45.427" v="385" actId="1076"/>
          <ac:grpSpMkLst>
            <pc:docMk/>
            <pc:sldMk cId="0" sldId="268"/>
            <ac:grpSpMk id="30" creationId="{00000000-0000-0000-0000-000000000000}"/>
          </ac:grpSpMkLst>
        </pc:grpChg>
        <pc:grpChg chg="mod">
          <ac:chgData name="Nguyễn Quang Đại" userId="ef1dce9d-c9ec-43da-a0c0-17f3a7257cf6" providerId="ADAL" clId="{28ECDFE4-598B-4221-A8AC-BBFE17A0B03A}" dt="2023-05-18T01:07:15.668" v="340" actId="1076"/>
          <ac:grpSpMkLst>
            <pc:docMk/>
            <pc:sldMk cId="0" sldId="268"/>
            <ac:grpSpMk id="32" creationId="{00000000-0000-0000-0000-000000000000}"/>
          </ac:grpSpMkLst>
        </pc:grpChg>
        <pc:grpChg chg="add del mod">
          <ac:chgData name="Nguyễn Quang Đại" userId="ef1dce9d-c9ec-43da-a0c0-17f3a7257cf6" providerId="ADAL" clId="{28ECDFE4-598B-4221-A8AC-BBFE17A0B03A}" dt="2023-05-18T01:07:24.059" v="346" actId="478"/>
          <ac:grpSpMkLst>
            <pc:docMk/>
            <pc:sldMk cId="0" sldId="268"/>
            <ac:grpSpMk id="40" creationId="{D4A75000-7A98-DA51-59FE-B0CDABC3FA9C}"/>
          </ac:grpSpMkLst>
        </pc:grpChg>
        <pc:picChg chg="mod">
          <ac:chgData name="Nguyễn Quang Đại" userId="ef1dce9d-c9ec-43da-a0c0-17f3a7257cf6" providerId="ADAL" clId="{28ECDFE4-598B-4221-A8AC-BBFE17A0B03A}" dt="2023-05-18T01:11:45.427" v="385" actId="1076"/>
          <ac:picMkLst>
            <pc:docMk/>
            <pc:sldMk cId="0" sldId="268"/>
            <ac:picMk id="29" creationId="{00000000-0000-0000-0000-000000000000}"/>
          </ac:picMkLst>
        </pc:picChg>
        <pc:picChg chg="add del mod">
          <ac:chgData name="Nguyễn Quang Đại" userId="ef1dce9d-c9ec-43da-a0c0-17f3a7257cf6" providerId="ADAL" clId="{28ECDFE4-598B-4221-A8AC-BBFE17A0B03A}" dt="2023-05-18T01:07:24.059" v="346" actId="478"/>
          <ac:picMkLst>
            <pc:docMk/>
            <pc:sldMk cId="0" sldId="268"/>
            <ac:picMk id="39" creationId="{AEEAF716-939D-758E-C64A-FF287E507CE7}"/>
          </ac:picMkLst>
        </pc:picChg>
      </pc:sldChg>
      <pc:sldChg chg="addSp delSp modSp mod modAnim modNotesTx">
        <pc:chgData name="Nguyễn Quang Đại" userId="ef1dce9d-c9ec-43da-a0c0-17f3a7257cf6" providerId="ADAL" clId="{28ECDFE4-598B-4221-A8AC-BBFE17A0B03A}" dt="2023-05-19T14:03:24.211" v="3880"/>
        <pc:sldMkLst>
          <pc:docMk/>
          <pc:sldMk cId="0" sldId="269"/>
        </pc:sldMkLst>
        <pc:spChg chg="mod">
          <ac:chgData name="Nguyễn Quang Đại" userId="ef1dce9d-c9ec-43da-a0c0-17f3a7257cf6" providerId="ADAL" clId="{28ECDFE4-598B-4221-A8AC-BBFE17A0B03A}" dt="2023-05-19T09:19:17.634" v="3637" actId="20577"/>
          <ac:spMkLst>
            <pc:docMk/>
            <pc:sldMk cId="0" sldId="269"/>
            <ac:spMk id="4" creationId="{00000000-0000-0000-0000-000000000000}"/>
          </ac:spMkLst>
        </pc:spChg>
        <pc:spChg chg="add del mod">
          <ac:chgData name="Nguyễn Quang Đại" userId="ef1dce9d-c9ec-43da-a0c0-17f3a7257cf6" providerId="ADAL" clId="{28ECDFE4-598B-4221-A8AC-BBFE17A0B03A}" dt="2023-05-19T14:02:15.241" v="3874" actId="20577"/>
          <ac:spMkLst>
            <pc:docMk/>
            <pc:sldMk cId="0" sldId="269"/>
            <ac:spMk id="5" creationId="{00000000-0000-0000-0000-000000000000}"/>
          </ac:spMkLst>
        </pc:spChg>
        <pc:grpChg chg="mod">
          <ac:chgData name="Nguyễn Quang Đại" userId="ef1dce9d-c9ec-43da-a0c0-17f3a7257cf6" providerId="ADAL" clId="{28ECDFE4-598B-4221-A8AC-BBFE17A0B03A}" dt="2023-05-19T08:38:53.907" v="2856" actId="1035"/>
          <ac:grpSpMkLst>
            <pc:docMk/>
            <pc:sldMk cId="0" sldId="269"/>
            <ac:grpSpMk id="2" creationId="{00000000-0000-0000-0000-000000000000}"/>
          </ac:grpSpMkLst>
        </pc:grpChg>
      </pc:sldChg>
      <pc:sldChg chg="del">
        <pc:chgData name="Nguyễn Quang Đại" userId="ef1dce9d-c9ec-43da-a0c0-17f3a7257cf6" providerId="ADAL" clId="{28ECDFE4-598B-4221-A8AC-BBFE17A0B03A}" dt="2023-05-19T09:21:13.249" v="3683" actId="47"/>
        <pc:sldMkLst>
          <pc:docMk/>
          <pc:sldMk cId="0" sldId="270"/>
        </pc:sldMkLst>
      </pc:sldChg>
      <pc:sldChg chg="addSp delSp modSp mod modAnim">
        <pc:chgData name="Nguyễn Quang Đại" userId="ef1dce9d-c9ec-43da-a0c0-17f3a7257cf6" providerId="ADAL" clId="{28ECDFE4-598B-4221-A8AC-BBFE17A0B03A}" dt="2023-05-19T14:03:29.301" v="3881"/>
        <pc:sldMkLst>
          <pc:docMk/>
          <pc:sldMk cId="0" sldId="271"/>
        </pc:sldMkLst>
        <pc:spChg chg="add del mod">
          <ac:chgData name="Nguyễn Quang Đại" userId="ef1dce9d-c9ec-43da-a0c0-17f3a7257cf6" providerId="ADAL" clId="{28ECDFE4-598B-4221-A8AC-BBFE17A0B03A}" dt="2023-05-19T07:25:48.416" v="2012" actId="2711"/>
          <ac:spMkLst>
            <pc:docMk/>
            <pc:sldMk cId="0" sldId="271"/>
            <ac:spMk id="4" creationId="{00000000-0000-0000-0000-000000000000}"/>
          </ac:spMkLst>
        </pc:spChg>
        <pc:spChg chg="mod">
          <ac:chgData name="Nguyễn Quang Đại" userId="ef1dce9d-c9ec-43da-a0c0-17f3a7257cf6" providerId="ADAL" clId="{28ECDFE4-598B-4221-A8AC-BBFE17A0B03A}" dt="2023-05-19T08:38:58.280" v="2857" actId="207"/>
          <ac:spMkLst>
            <pc:docMk/>
            <pc:sldMk cId="0" sldId="271"/>
            <ac:spMk id="5" creationId="{00000000-0000-0000-0000-000000000000}"/>
          </ac:spMkLst>
        </pc:spChg>
      </pc:sldChg>
      <pc:sldChg chg="modSp del mod modShow">
        <pc:chgData name="Nguyễn Quang Đại" userId="ef1dce9d-c9ec-43da-a0c0-17f3a7257cf6" providerId="ADAL" clId="{28ECDFE4-598B-4221-A8AC-BBFE17A0B03A}" dt="2023-05-18T02:34:05.312" v="768" actId="47"/>
        <pc:sldMkLst>
          <pc:docMk/>
          <pc:sldMk cId="0" sldId="272"/>
        </pc:sldMkLst>
        <pc:picChg chg="mod">
          <ac:chgData name="Nguyễn Quang Đại" userId="ef1dce9d-c9ec-43da-a0c0-17f3a7257cf6" providerId="ADAL" clId="{28ECDFE4-598B-4221-A8AC-BBFE17A0B03A}" dt="2023-05-18T02:08:44.094" v="497" actId="14100"/>
          <ac:picMkLst>
            <pc:docMk/>
            <pc:sldMk cId="0" sldId="272"/>
            <ac:picMk id="2" creationId="{00000000-0000-0000-0000-000000000000}"/>
          </ac:picMkLst>
        </pc:picChg>
      </pc:sldChg>
      <pc:sldChg chg="addSp delSp modSp mod modAnim modNotesTx">
        <pc:chgData name="Nguyễn Quang Đại" userId="ef1dce9d-c9ec-43da-a0c0-17f3a7257cf6" providerId="ADAL" clId="{28ECDFE4-598B-4221-A8AC-BBFE17A0B03A}" dt="2023-05-20T02:06:45.172" v="5301" actId="20577"/>
        <pc:sldMkLst>
          <pc:docMk/>
          <pc:sldMk cId="0" sldId="273"/>
        </pc:sldMkLst>
        <pc:spChg chg="mod">
          <ac:chgData name="Nguyễn Quang Đại" userId="ef1dce9d-c9ec-43da-a0c0-17f3a7257cf6" providerId="ADAL" clId="{28ECDFE4-598B-4221-A8AC-BBFE17A0B03A}" dt="2023-05-19T07:25:59.036" v="2014" actId="113"/>
          <ac:spMkLst>
            <pc:docMk/>
            <pc:sldMk cId="0" sldId="273"/>
            <ac:spMk id="4" creationId="{00000000-0000-0000-0000-000000000000}"/>
          </ac:spMkLst>
        </pc:spChg>
        <pc:spChg chg="mod">
          <ac:chgData name="Nguyễn Quang Đại" userId="ef1dce9d-c9ec-43da-a0c0-17f3a7257cf6" providerId="ADAL" clId="{28ECDFE4-598B-4221-A8AC-BBFE17A0B03A}" dt="2023-05-20T02:06:45.172" v="5301" actId="20577"/>
          <ac:spMkLst>
            <pc:docMk/>
            <pc:sldMk cId="0" sldId="273"/>
            <ac:spMk id="5" creationId="{00000000-0000-0000-0000-000000000000}"/>
          </ac:spMkLst>
        </pc:spChg>
        <pc:grpChg chg="del mod">
          <ac:chgData name="Nguyễn Quang Đại" userId="ef1dce9d-c9ec-43da-a0c0-17f3a7257cf6" providerId="ADAL" clId="{28ECDFE4-598B-4221-A8AC-BBFE17A0B03A}" dt="2023-05-18T03:50:45.644" v="1365" actId="478"/>
          <ac:grpSpMkLst>
            <pc:docMk/>
            <pc:sldMk cId="0" sldId="273"/>
            <ac:grpSpMk id="2" creationId="{00000000-0000-0000-0000-000000000000}"/>
          </ac:grpSpMkLst>
        </pc:grpChg>
        <pc:picChg chg="mod">
          <ac:chgData name="Nguyễn Quang Đại" userId="ef1dce9d-c9ec-43da-a0c0-17f3a7257cf6" providerId="ADAL" clId="{28ECDFE4-598B-4221-A8AC-BBFE17A0B03A}" dt="2023-05-18T03:50:16.143" v="1357" actId="1076"/>
          <ac:picMkLst>
            <pc:docMk/>
            <pc:sldMk cId="0" sldId="273"/>
            <ac:picMk id="3" creationId="{00000000-0000-0000-0000-000000000000}"/>
          </ac:picMkLst>
        </pc:picChg>
        <pc:picChg chg="add mod modCrop">
          <ac:chgData name="Nguyễn Quang Đại" userId="ef1dce9d-c9ec-43da-a0c0-17f3a7257cf6" providerId="ADAL" clId="{28ECDFE4-598B-4221-A8AC-BBFE17A0B03A}" dt="2023-05-18T03:52:38.513" v="1379" actId="14100"/>
          <ac:picMkLst>
            <pc:docMk/>
            <pc:sldMk cId="0" sldId="273"/>
            <ac:picMk id="7" creationId="{EAC5762D-F521-BE3A-8BB7-3EF8D7319A6C}"/>
          </ac:picMkLst>
        </pc:picChg>
        <pc:picChg chg="add del mod">
          <ac:chgData name="Nguyễn Quang Đại" userId="ef1dce9d-c9ec-43da-a0c0-17f3a7257cf6" providerId="ADAL" clId="{28ECDFE4-598B-4221-A8AC-BBFE17A0B03A}" dt="2023-05-18T03:51:48.068" v="1368" actId="478"/>
          <ac:picMkLst>
            <pc:docMk/>
            <pc:sldMk cId="0" sldId="273"/>
            <ac:picMk id="2050" creationId="{6E151E0D-412F-B6E9-FE4B-CE2B13576CC9}"/>
          </ac:picMkLst>
        </pc:picChg>
      </pc:sldChg>
      <pc:sldChg chg="del">
        <pc:chgData name="Nguyễn Quang Đại" userId="ef1dce9d-c9ec-43da-a0c0-17f3a7257cf6" providerId="ADAL" clId="{28ECDFE4-598B-4221-A8AC-BBFE17A0B03A}" dt="2023-05-19T09:21:09.972" v="3682" actId="47"/>
        <pc:sldMkLst>
          <pc:docMk/>
          <pc:sldMk cId="0" sldId="274"/>
        </pc:sldMkLst>
      </pc:sldChg>
      <pc:sldChg chg="addSp delSp modSp add del mod delAnim modAnim">
        <pc:chgData name="Nguyễn Quang Đại" userId="ef1dce9d-c9ec-43da-a0c0-17f3a7257cf6" providerId="ADAL" clId="{28ECDFE4-598B-4221-A8AC-BBFE17A0B03A}" dt="2023-05-20T03:57:02.175" v="5490"/>
        <pc:sldMkLst>
          <pc:docMk/>
          <pc:sldMk cId="0" sldId="275"/>
        </pc:sldMkLst>
        <pc:spChg chg="mod">
          <ac:chgData name="Nguyễn Quang Đại" userId="ef1dce9d-c9ec-43da-a0c0-17f3a7257cf6" providerId="ADAL" clId="{28ECDFE4-598B-4221-A8AC-BBFE17A0B03A}" dt="2023-05-19T12:36:52.296" v="3756" actId="20577"/>
          <ac:spMkLst>
            <pc:docMk/>
            <pc:sldMk cId="0" sldId="275"/>
            <ac:spMk id="3" creationId="{00000000-0000-0000-0000-000000000000}"/>
          </ac:spMkLst>
        </pc:spChg>
        <pc:spChg chg="mod">
          <ac:chgData name="Nguyễn Quang Đại" userId="ef1dce9d-c9ec-43da-a0c0-17f3a7257cf6" providerId="ADAL" clId="{28ECDFE4-598B-4221-A8AC-BBFE17A0B03A}" dt="2023-05-20T02:15:15.619" v="5345" actId="14100"/>
          <ac:spMkLst>
            <pc:docMk/>
            <pc:sldMk cId="0" sldId="275"/>
            <ac:spMk id="4" creationId="{D97D30D2-70C4-B4E9-9518-386FBF80B4C8}"/>
          </ac:spMkLst>
        </pc:spChg>
        <pc:spChg chg="add del mod">
          <ac:chgData name="Nguyễn Quang Đại" userId="ef1dce9d-c9ec-43da-a0c0-17f3a7257cf6" providerId="ADAL" clId="{28ECDFE4-598B-4221-A8AC-BBFE17A0B03A}" dt="2023-05-19T12:35:19.381" v="3687" actId="478"/>
          <ac:spMkLst>
            <pc:docMk/>
            <pc:sldMk cId="0" sldId="275"/>
            <ac:spMk id="5" creationId="{7CD83644-F42A-D56E-1560-BEEDC00136C2}"/>
          </ac:spMkLst>
        </pc:spChg>
        <pc:spChg chg="add mod">
          <ac:chgData name="Nguyễn Quang Đại" userId="ef1dce9d-c9ec-43da-a0c0-17f3a7257cf6" providerId="ADAL" clId="{28ECDFE4-598B-4221-A8AC-BBFE17A0B03A}" dt="2023-05-19T12:35:23.469" v="3689" actId="14100"/>
          <ac:spMkLst>
            <pc:docMk/>
            <pc:sldMk cId="0" sldId="275"/>
            <ac:spMk id="7" creationId="{160723E0-0A20-EA93-F42A-B44494A14388}"/>
          </ac:spMkLst>
        </pc:spChg>
        <pc:spChg chg="mod">
          <ac:chgData name="Nguyễn Quang Đại" userId="ef1dce9d-c9ec-43da-a0c0-17f3a7257cf6" providerId="ADAL" clId="{28ECDFE4-598B-4221-A8AC-BBFE17A0B03A}" dt="2023-05-20T01:20:41.822" v="4829" actId="14100"/>
          <ac:spMkLst>
            <pc:docMk/>
            <pc:sldMk cId="0" sldId="275"/>
            <ac:spMk id="8" creationId="{786D07D6-D932-F32D-FBB8-3E5B948C780B}"/>
          </ac:spMkLst>
        </pc:spChg>
        <pc:spChg chg="add del mod">
          <ac:chgData name="Nguyễn Quang Đại" userId="ef1dce9d-c9ec-43da-a0c0-17f3a7257cf6" providerId="ADAL" clId="{28ECDFE4-598B-4221-A8AC-BBFE17A0B03A}" dt="2023-05-19T12:36:49.512" v="3753"/>
          <ac:spMkLst>
            <pc:docMk/>
            <pc:sldMk cId="0" sldId="275"/>
            <ac:spMk id="8" creationId="{872190C4-7CDD-9EBB-BB88-8742823379D9}"/>
          </ac:spMkLst>
        </pc:spChg>
        <pc:spChg chg="add mod">
          <ac:chgData name="Nguyễn Quang Đại" userId="ef1dce9d-c9ec-43da-a0c0-17f3a7257cf6" providerId="ADAL" clId="{28ECDFE4-598B-4221-A8AC-BBFE17A0B03A}" dt="2023-05-19T14:14:46.234" v="4009" actId="1036"/>
          <ac:spMkLst>
            <pc:docMk/>
            <pc:sldMk cId="0" sldId="275"/>
            <ac:spMk id="9" creationId="{A731AC6B-0E89-B87B-1DF3-C41A46279E54}"/>
          </ac:spMkLst>
        </pc:spChg>
        <pc:spChg chg="add mod ord">
          <ac:chgData name="Nguyễn Quang Đại" userId="ef1dce9d-c9ec-43da-a0c0-17f3a7257cf6" providerId="ADAL" clId="{28ECDFE4-598B-4221-A8AC-BBFE17A0B03A}" dt="2023-05-20T02:09:26.571" v="5309" actId="167"/>
          <ac:spMkLst>
            <pc:docMk/>
            <pc:sldMk cId="0" sldId="275"/>
            <ac:spMk id="10" creationId="{75BDB4BF-0677-D1AD-1570-67977FB6F901}"/>
          </ac:spMkLst>
        </pc:spChg>
        <pc:spChg chg="add del mod">
          <ac:chgData name="Nguyễn Quang Đại" userId="ef1dce9d-c9ec-43da-a0c0-17f3a7257cf6" providerId="ADAL" clId="{28ECDFE4-598B-4221-A8AC-BBFE17A0B03A}" dt="2023-05-20T01:20:17.893" v="4824" actId="21"/>
          <ac:spMkLst>
            <pc:docMk/>
            <pc:sldMk cId="0" sldId="275"/>
            <ac:spMk id="11" creationId="{0C377BB1-66EC-8ED1-A663-F43F39448543}"/>
          </ac:spMkLst>
        </pc:spChg>
        <pc:spChg chg="add mod">
          <ac:chgData name="Nguyễn Quang Đại" userId="ef1dce9d-c9ec-43da-a0c0-17f3a7257cf6" providerId="ADAL" clId="{28ECDFE4-598B-4221-A8AC-BBFE17A0B03A}" dt="2023-05-19T14:14:56.688" v="4012" actId="571"/>
          <ac:spMkLst>
            <pc:docMk/>
            <pc:sldMk cId="0" sldId="275"/>
            <ac:spMk id="12" creationId="{E4AE91BB-4C4D-CA1F-5B1A-C6BFE2807CB6}"/>
          </ac:spMkLst>
        </pc:spChg>
        <pc:spChg chg="add mod">
          <ac:chgData name="Nguyễn Quang Đại" userId="ef1dce9d-c9ec-43da-a0c0-17f3a7257cf6" providerId="ADAL" clId="{28ECDFE4-598B-4221-A8AC-BBFE17A0B03A}" dt="2023-05-20T01:19:05.761" v="4722" actId="14100"/>
          <ac:spMkLst>
            <pc:docMk/>
            <pc:sldMk cId="0" sldId="275"/>
            <ac:spMk id="13" creationId="{E01A63FF-465F-0087-A4BD-50BF958DDD27}"/>
          </ac:spMkLst>
        </pc:spChg>
        <pc:spChg chg="add mod ord">
          <ac:chgData name="Nguyễn Quang Đại" userId="ef1dce9d-c9ec-43da-a0c0-17f3a7257cf6" providerId="ADAL" clId="{28ECDFE4-598B-4221-A8AC-BBFE17A0B03A}" dt="2023-05-19T14:33:33.222" v="4086" actId="167"/>
          <ac:spMkLst>
            <pc:docMk/>
            <pc:sldMk cId="0" sldId="275"/>
            <ac:spMk id="14" creationId="{6A13220A-1FC4-CED0-39C5-AB26809D5389}"/>
          </ac:spMkLst>
        </pc:spChg>
        <pc:spChg chg="add mod">
          <ac:chgData name="Nguyễn Quang Đại" userId="ef1dce9d-c9ec-43da-a0c0-17f3a7257cf6" providerId="ADAL" clId="{28ECDFE4-598B-4221-A8AC-BBFE17A0B03A}" dt="2023-05-20T02:15:10.059" v="5344" actId="14100"/>
          <ac:spMkLst>
            <pc:docMk/>
            <pc:sldMk cId="0" sldId="275"/>
            <ac:spMk id="15" creationId="{AB72B300-FE9A-1013-D60C-6F62EACBB619}"/>
          </ac:spMkLst>
        </pc:spChg>
        <pc:spChg chg="add mod">
          <ac:chgData name="Nguyễn Quang Đại" userId="ef1dce9d-c9ec-43da-a0c0-17f3a7257cf6" providerId="ADAL" clId="{28ECDFE4-598B-4221-A8AC-BBFE17A0B03A}" dt="2023-05-20T01:19:34.554" v="4809" actId="1036"/>
          <ac:spMkLst>
            <pc:docMk/>
            <pc:sldMk cId="0" sldId="275"/>
            <ac:spMk id="16" creationId="{C5C85FE9-5D27-2D4C-2972-4E912BB018D7}"/>
          </ac:spMkLst>
        </pc:spChg>
        <pc:spChg chg="add mod">
          <ac:chgData name="Nguyễn Quang Đại" userId="ef1dce9d-c9ec-43da-a0c0-17f3a7257cf6" providerId="ADAL" clId="{28ECDFE4-598B-4221-A8AC-BBFE17A0B03A}" dt="2023-05-20T02:15:19.458" v="5346" actId="1035"/>
          <ac:spMkLst>
            <pc:docMk/>
            <pc:sldMk cId="0" sldId="275"/>
            <ac:spMk id="17" creationId="{6594E907-1F46-36B2-F755-984EDEA9350A}"/>
          </ac:spMkLst>
        </pc:spChg>
        <pc:spChg chg="add mod">
          <ac:chgData name="Nguyễn Quang Đại" userId="ef1dce9d-c9ec-43da-a0c0-17f3a7257cf6" providerId="ADAL" clId="{28ECDFE4-598B-4221-A8AC-BBFE17A0B03A}" dt="2023-05-19T14:15:50.834" v="4051" actId="1036"/>
          <ac:spMkLst>
            <pc:docMk/>
            <pc:sldMk cId="0" sldId="275"/>
            <ac:spMk id="18" creationId="{1A1A49A8-C74D-0BDB-D6F3-1DAECCA47C60}"/>
          </ac:spMkLst>
        </pc:spChg>
        <pc:spChg chg="add mod">
          <ac:chgData name="Nguyễn Quang Đại" userId="ef1dce9d-c9ec-43da-a0c0-17f3a7257cf6" providerId="ADAL" clId="{28ECDFE4-598B-4221-A8AC-BBFE17A0B03A}" dt="2023-05-20T01:20:44.115" v="4830" actId="14100"/>
          <ac:spMkLst>
            <pc:docMk/>
            <pc:sldMk cId="0" sldId="275"/>
            <ac:spMk id="19" creationId="{346C09D6-2826-71EF-BDD6-14EEE7C41432}"/>
          </ac:spMkLst>
        </pc:spChg>
        <pc:spChg chg="add mod">
          <ac:chgData name="Nguyễn Quang Đại" userId="ef1dce9d-c9ec-43da-a0c0-17f3a7257cf6" providerId="ADAL" clId="{28ECDFE4-598B-4221-A8AC-BBFE17A0B03A}" dt="2023-05-19T14:15:46.573" v="4048" actId="14100"/>
          <ac:spMkLst>
            <pc:docMk/>
            <pc:sldMk cId="0" sldId="275"/>
            <ac:spMk id="20" creationId="{8CEFF87F-381F-9735-E639-72EFCE0B2186}"/>
          </ac:spMkLst>
        </pc:spChg>
        <pc:spChg chg="add mod">
          <ac:chgData name="Nguyễn Quang Đại" userId="ef1dce9d-c9ec-43da-a0c0-17f3a7257cf6" providerId="ADAL" clId="{28ECDFE4-598B-4221-A8AC-BBFE17A0B03A}" dt="2023-05-20T01:15:49.782" v="4657" actId="14100"/>
          <ac:spMkLst>
            <pc:docMk/>
            <pc:sldMk cId="0" sldId="275"/>
            <ac:spMk id="21" creationId="{47E7244D-800D-5DBA-4D65-75638E01BADE}"/>
          </ac:spMkLst>
        </pc:spChg>
        <pc:spChg chg="add mod">
          <ac:chgData name="Nguyễn Quang Đại" userId="ef1dce9d-c9ec-43da-a0c0-17f3a7257cf6" providerId="ADAL" clId="{28ECDFE4-598B-4221-A8AC-BBFE17A0B03A}" dt="2023-05-20T02:15:07.456" v="5343" actId="14100"/>
          <ac:spMkLst>
            <pc:docMk/>
            <pc:sldMk cId="0" sldId="275"/>
            <ac:spMk id="22" creationId="{EA464800-2149-BE1A-13F1-A9380ADC848B}"/>
          </ac:spMkLst>
        </pc:spChg>
        <pc:spChg chg="add mod">
          <ac:chgData name="Nguyễn Quang Đại" userId="ef1dce9d-c9ec-43da-a0c0-17f3a7257cf6" providerId="ADAL" clId="{28ECDFE4-598B-4221-A8AC-BBFE17A0B03A}" dt="2023-05-19T14:15:37.264" v="4041" actId="14100"/>
          <ac:spMkLst>
            <pc:docMk/>
            <pc:sldMk cId="0" sldId="275"/>
            <ac:spMk id="23" creationId="{9A972D26-9DA4-D0BD-713E-279C6EBC19DF}"/>
          </ac:spMkLst>
        </pc:spChg>
        <pc:spChg chg="add mod">
          <ac:chgData name="Nguyễn Quang Đại" userId="ef1dce9d-c9ec-43da-a0c0-17f3a7257cf6" providerId="ADAL" clId="{28ECDFE4-598B-4221-A8AC-BBFE17A0B03A}" dt="2023-05-20T01:19:30.956" v="4807" actId="1036"/>
          <ac:spMkLst>
            <pc:docMk/>
            <pc:sldMk cId="0" sldId="275"/>
            <ac:spMk id="24" creationId="{C6DFD68A-E39D-BB8A-FCF0-F21704B7BFE9}"/>
          </ac:spMkLst>
        </pc:spChg>
        <pc:spChg chg="add mod ord">
          <ac:chgData name="Nguyễn Quang Đại" userId="ef1dce9d-c9ec-43da-a0c0-17f3a7257cf6" providerId="ADAL" clId="{28ECDFE4-598B-4221-A8AC-BBFE17A0B03A}" dt="2023-05-20T02:09:26.571" v="5309" actId="167"/>
          <ac:spMkLst>
            <pc:docMk/>
            <pc:sldMk cId="0" sldId="275"/>
            <ac:spMk id="25" creationId="{10FEE387-1831-523C-0671-B395ABB83D55}"/>
          </ac:spMkLst>
        </pc:spChg>
        <pc:graphicFrameChg chg="del">
          <ac:chgData name="Nguyễn Quang Đại" userId="ef1dce9d-c9ec-43da-a0c0-17f3a7257cf6" providerId="ADAL" clId="{28ECDFE4-598B-4221-A8AC-BBFE17A0B03A}" dt="2023-05-19T12:35:16.658" v="3685" actId="478"/>
          <ac:graphicFrameMkLst>
            <pc:docMk/>
            <pc:sldMk cId="0" sldId="275"/>
            <ac:graphicFrameMk id="2" creationId="{00000000-0000-0000-0000-000000000000}"/>
          </ac:graphicFrameMkLst>
        </pc:graphicFrameChg>
        <pc:graphicFrameChg chg="add del mod">
          <ac:chgData name="Nguyễn Quang Đại" userId="ef1dce9d-c9ec-43da-a0c0-17f3a7257cf6" providerId="ADAL" clId="{28ECDFE4-598B-4221-A8AC-BBFE17A0B03A}" dt="2023-05-19T12:35:19.381" v="3687" actId="478"/>
          <ac:graphicFrameMkLst>
            <pc:docMk/>
            <pc:sldMk cId="0" sldId="275"/>
            <ac:graphicFrameMk id="4" creationId="{C3DD8DCD-5DE2-8905-0829-07E77D6C8A16}"/>
          </ac:graphicFrameMkLst>
        </pc:graphicFrameChg>
        <pc:graphicFrameChg chg="add mod ord modGraphic">
          <ac:chgData name="Nguyễn Quang Đại" userId="ef1dce9d-c9ec-43da-a0c0-17f3a7257cf6" providerId="ADAL" clId="{28ECDFE4-598B-4221-A8AC-BBFE17A0B03A}" dt="2023-05-20T02:14:57.739" v="5340" actId="167"/>
          <ac:graphicFrameMkLst>
            <pc:docMk/>
            <pc:sldMk cId="0" sldId="275"/>
            <ac:graphicFrameMk id="6" creationId="{9460215F-1A67-4EB8-3BCF-0F9043A70B2C}"/>
          </ac:graphicFrameMkLst>
        </pc:graphicFrameChg>
      </pc:sldChg>
      <pc:sldChg chg="addSp delSp modSp add del mod">
        <pc:chgData name="Nguyễn Quang Đại" userId="ef1dce9d-c9ec-43da-a0c0-17f3a7257cf6" providerId="ADAL" clId="{28ECDFE4-598B-4221-A8AC-BBFE17A0B03A}" dt="2023-05-20T00:50:18.071" v="4415" actId="2696"/>
        <pc:sldMkLst>
          <pc:docMk/>
          <pc:sldMk cId="0" sldId="276"/>
        </pc:sldMkLst>
        <pc:spChg chg="del mod">
          <ac:chgData name="Nguyễn Quang Đại" userId="ef1dce9d-c9ec-43da-a0c0-17f3a7257cf6" providerId="ADAL" clId="{28ECDFE4-598B-4221-A8AC-BBFE17A0B03A}" dt="2023-05-19T08:37:34.106" v="2833"/>
          <ac:spMkLst>
            <pc:docMk/>
            <pc:sldMk cId="0" sldId="276"/>
            <ac:spMk id="4" creationId="{00000000-0000-0000-0000-000000000000}"/>
          </ac:spMkLst>
        </pc:spChg>
        <pc:spChg chg="add mod">
          <ac:chgData name="Nguyễn Quang Đại" userId="ef1dce9d-c9ec-43da-a0c0-17f3a7257cf6" providerId="ADAL" clId="{28ECDFE4-598B-4221-A8AC-BBFE17A0B03A}" dt="2023-05-19T08:38:33.094" v="2851" actId="207"/>
          <ac:spMkLst>
            <pc:docMk/>
            <pc:sldMk cId="0" sldId="276"/>
            <ac:spMk id="6" creationId="{F05086AD-F1F6-19A2-E4CB-82BDAA109DAF}"/>
          </ac:spMkLst>
        </pc:spChg>
        <pc:grpChg chg="del mod">
          <ac:chgData name="Nguyễn Quang Đại" userId="ef1dce9d-c9ec-43da-a0c0-17f3a7257cf6" providerId="ADAL" clId="{28ECDFE4-598B-4221-A8AC-BBFE17A0B03A}" dt="2023-05-19T08:37:18.051" v="2819" actId="478"/>
          <ac:grpSpMkLst>
            <pc:docMk/>
            <pc:sldMk cId="0" sldId="276"/>
            <ac:grpSpMk id="2" creationId="{00000000-0000-0000-0000-000000000000}"/>
          </ac:grpSpMkLst>
        </pc:grpChg>
        <pc:picChg chg="del mod">
          <ac:chgData name="Nguyễn Quang Đại" userId="ef1dce9d-c9ec-43da-a0c0-17f3a7257cf6" providerId="ADAL" clId="{28ECDFE4-598B-4221-A8AC-BBFE17A0B03A}" dt="2023-05-19T08:37:17.622" v="2818" actId="478"/>
          <ac:picMkLst>
            <pc:docMk/>
            <pc:sldMk cId="0" sldId="276"/>
            <ac:picMk id="5" creationId="{00000000-0000-0000-0000-000000000000}"/>
          </ac:picMkLst>
        </pc:picChg>
      </pc:sldChg>
      <pc:sldChg chg="addSp delSp modSp add del mod ord modShow">
        <pc:chgData name="Nguyễn Quang Đại" userId="ef1dce9d-c9ec-43da-a0c0-17f3a7257cf6" providerId="ADAL" clId="{28ECDFE4-598B-4221-A8AC-BBFE17A0B03A}" dt="2023-05-20T01:58:57.001" v="5290" actId="20577"/>
        <pc:sldMkLst>
          <pc:docMk/>
          <pc:sldMk cId="0" sldId="277"/>
        </pc:sldMkLst>
        <pc:spChg chg="add del mod">
          <ac:chgData name="Nguyễn Quang Đại" userId="ef1dce9d-c9ec-43da-a0c0-17f3a7257cf6" providerId="ADAL" clId="{28ECDFE4-598B-4221-A8AC-BBFE17A0B03A}" dt="2023-05-20T01:56:31.038" v="5214"/>
          <ac:spMkLst>
            <pc:docMk/>
            <pc:sldMk cId="0" sldId="277"/>
            <ac:spMk id="2" creationId="{00B1E98B-A094-B664-71E8-9A6F62D6BBF4}"/>
          </ac:spMkLst>
        </pc:spChg>
        <pc:spChg chg="add mod">
          <ac:chgData name="Nguyễn Quang Đại" userId="ef1dce9d-c9ec-43da-a0c0-17f3a7257cf6" providerId="ADAL" clId="{28ECDFE4-598B-4221-A8AC-BBFE17A0B03A}" dt="2023-05-20T01:56:01.709" v="5186" actId="1035"/>
          <ac:spMkLst>
            <pc:docMk/>
            <pc:sldMk cId="0" sldId="277"/>
            <ac:spMk id="3" creationId="{B0E3C370-A6E7-0523-EBD9-070D9E479B46}"/>
          </ac:spMkLst>
        </pc:spChg>
        <pc:spChg chg="del mod">
          <ac:chgData name="Nguyễn Quang Đại" userId="ef1dce9d-c9ec-43da-a0c0-17f3a7257cf6" providerId="ADAL" clId="{28ECDFE4-598B-4221-A8AC-BBFE17A0B03A}" dt="2023-05-18T02:38:57.155" v="856" actId="478"/>
          <ac:spMkLst>
            <pc:docMk/>
            <pc:sldMk cId="0" sldId="277"/>
            <ac:spMk id="4" creationId="{00000000-0000-0000-0000-000000000000}"/>
          </ac:spMkLst>
        </pc:spChg>
        <pc:spChg chg="del mod">
          <ac:chgData name="Nguyễn Quang Đại" userId="ef1dce9d-c9ec-43da-a0c0-17f3a7257cf6" providerId="ADAL" clId="{28ECDFE4-598B-4221-A8AC-BBFE17A0B03A}" dt="2023-05-19T13:57:37.741" v="3838"/>
          <ac:spMkLst>
            <pc:docMk/>
            <pc:sldMk cId="0" sldId="277"/>
            <ac:spMk id="6" creationId="{00000000-0000-0000-0000-000000000000}"/>
          </ac:spMkLst>
        </pc:spChg>
        <pc:spChg chg="add mod">
          <ac:chgData name="Nguyễn Quang Đại" userId="ef1dce9d-c9ec-43da-a0c0-17f3a7257cf6" providerId="ADAL" clId="{28ECDFE4-598B-4221-A8AC-BBFE17A0B03A}" dt="2023-05-20T01:58:57.001" v="5290" actId="20577"/>
          <ac:spMkLst>
            <pc:docMk/>
            <pc:sldMk cId="0" sldId="277"/>
            <ac:spMk id="6" creationId="{B65A64D4-058B-6399-2640-15A3B4C2E3BB}"/>
          </ac:spMkLst>
        </pc:spChg>
        <pc:spChg chg="add del mod">
          <ac:chgData name="Nguyễn Quang Đại" userId="ef1dce9d-c9ec-43da-a0c0-17f3a7257cf6" providerId="ADAL" clId="{28ECDFE4-598B-4221-A8AC-BBFE17A0B03A}" dt="2023-05-20T01:55:06.034" v="5157" actId="478"/>
          <ac:spMkLst>
            <pc:docMk/>
            <pc:sldMk cId="0" sldId="277"/>
            <ac:spMk id="7" creationId="{313E07BB-30AF-49BE-3AA6-259CB1A3D7AA}"/>
          </ac:spMkLst>
        </pc:spChg>
        <pc:spChg chg="add del">
          <ac:chgData name="Nguyễn Quang Đại" userId="ef1dce9d-c9ec-43da-a0c0-17f3a7257cf6" providerId="ADAL" clId="{28ECDFE4-598B-4221-A8AC-BBFE17A0B03A}" dt="2023-05-20T01:57:50.507" v="5234" actId="478"/>
          <ac:spMkLst>
            <pc:docMk/>
            <pc:sldMk cId="0" sldId="277"/>
            <ac:spMk id="8" creationId="{EFB6AE3F-9803-3CEA-655C-F4D552F0EC8B}"/>
          </ac:spMkLst>
        </pc:spChg>
        <pc:spChg chg="add del">
          <ac:chgData name="Nguyễn Quang Đại" userId="ef1dce9d-c9ec-43da-a0c0-17f3a7257cf6" providerId="ADAL" clId="{28ECDFE4-598B-4221-A8AC-BBFE17A0B03A}" dt="2023-05-20T01:57:58.855" v="5240"/>
          <ac:spMkLst>
            <pc:docMk/>
            <pc:sldMk cId="0" sldId="277"/>
            <ac:spMk id="9" creationId="{9823B2B5-4101-C015-CB62-3043DA1CD860}"/>
          </ac:spMkLst>
        </pc:spChg>
        <pc:spChg chg="add del">
          <ac:chgData name="Nguyễn Quang Đại" userId="ef1dce9d-c9ec-43da-a0c0-17f3a7257cf6" providerId="ADAL" clId="{28ECDFE4-598B-4221-A8AC-BBFE17A0B03A}" dt="2023-05-19T07:34:52.371" v="2056" actId="478"/>
          <ac:spMkLst>
            <pc:docMk/>
            <pc:sldMk cId="0" sldId="277"/>
            <ac:spMk id="10" creationId="{6BBDEC16-06D4-B157-62A1-44BFBC301C27}"/>
          </ac:spMkLst>
        </pc:spChg>
        <pc:spChg chg="add del">
          <ac:chgData name="Nguyễn Quang Đại" userId="ef1dce9d-c9ec-43da-a0c0-17f3a7257cf6" providerId="ADAL" clId="{28ECDFE4-598B-4221-A8AC-BBFE17A0B03A}" dt="2023-05-19T07:35:06.638" v="2058" actId="478"/>
          <ac:spMkLst>
            <pc:docMk/>
            <pc:sldMk cId="0" sldId="277"/>
            <ac:spMk id="11" creationId="{C8AEE4DA-4AF2-E55B-A4AB-ED41A1136C23}"/>
          </ac:spMkLst>
        </pc:spChg>
        <pc:grpChg chg="del">
          <ac:chgData name="Nguyễn Quang Đại" userId="ef1dce9d-c9ec-43da-a0c0-17f3a7257cf6" providerId="ADAL" clId="{28ECDFE4-598B-4221-A8AC-BBFE17A0B03A}" dt="2023-05-19T07:28:36.680" v="2020" actId="478"/>
          <ac:grpSpMkLst>
            <pc:docMk/>
            <pc:sldMk cId="0" sldId="277"/>
            <ac:grpSpMk id="2" creationId="{00000000-0000-0000-0000-000000000000}"/>
          </ac:grpSpMkLst>
        </pc:grpChg>
        <pc:picChg chg="add del mod">
          <ac:chgData name="Nguyễn Quang Đại" userId="ef1dce9d-c9ec-43da-a0c0-17f3a7257cf6" providerId="ADAL" clId="{28ECDFE4-598B-4221-A8AC-BBFE17A0B03A}" dt="2023-05-20T01:56:11.302" v="5188" actId="1076"/>
          <ac:picMkLst>
            <pc:docMk/>
            <pc:sldMk cId="0" sldId="277"/>
            <ac:picMk id="4" creationId="{D821737F-40CC-3B75-CE1F-1AE4F9F30600}"/>
          </ac:picMkLst>
        </pc:picChg>
        <pc:picChg chg="del mod">
          <ac:chgData name="Nguyễn Quang Đại" userId="ef1dce9d-c9ec-43da-a0c0-17f3a7257cf6" providerId="ADAL" clId="{28ECDFE4-598B-4221-A8AC-BBFE17A0B03A}" dt="2023-05-19T07:28:36.680" v="2020" actId="478"/>
          <ac:picMkLst>
            <pc:docMk/>
            <pc:sldMk cId="0" sldId="277"/>
            <ac:picMk id="5" creationId="{00000000-0000-0000-0000-000000000000}"/>
          </ac:picMkLst>
        </pc:picChg>
        <pc:picChg chg="add del mod">
          <ac:chgData name="Nguyễn Quang Đại" userId="ef1dce9d-c9ec-43da-a0c0-17f3a7257cf6" providerId="ADAL" clId="{28ECDFE4-598B-4221-A8AC-BBFE17A0B03A}" dt="2023-05-19T07:31:45.175" v="2032" actId="478"/>
          <ac:picMkLst>
            <pc:docMk/>
            <pc:sldMk cId="0" sldId="277"/>
            <ac:picMk id="8" creationId="{14EAC79E-312B-81A4-E234-ABF3E049F029}"/>
          </ac:picMkLst>
        </pc:picChg>
        <pc:picChg chg="add del mod">
          <ac:chgData name="Nguyễn Quang Đại" userId="ef1dce9d-c9ec-43da-a0c0-17f3a7257cf6" providerId="ADAL" clId="{28ECDFE4-598B-4221-A8AC-BBFE17A0B03A}" dt="2023-05-19T07:31:46.419" v="2033" actId="478"/>
          <ac:picMkLst>
            <pc:docMk/>
            <pc:sldMk cId="0" sldId="277"/>
            <ac:picMk id="9" creationId="{2D2CEFD3-31FE-FBFC-84B3-D915992BE2D0}"/>
          </ac:picMkLst>
        </pc:picChg>
        <pc:picChg chg="add mod ord modCrop">
          <ac:chgData name="Nguyễn Quang Đại" userId="ef1dce9d-c9ec-43da-a0c0-17f3a7257cf6" providerId="ADAL" clId="{28ECDFE4-598B-4221-A8AC-BBFE17A0B03A}" dt="2023-05-20T01:58:36.081" v="5286" actId="1037"/>
          <ac:picMkLst>
            <pc:docMk/>
            <pc:sldMk cId="0" sldId="277"/>
            <ac:picMk id="10" creationId="{642C465F-C31A-BA18-7D6F-FFFF4E078F0D}"/>
          </ac:picMkLst>
        </pc:picChg>
        <pc:picChg chg="add mod ord modCrop">
          <ac:chgData name="Nguyễn Quang Đại" userId="ef1dce9d-c9ec-43da-a0c0-17f3a7257cf6" providerId="ADAL" clId="{28ECDFE4-598B-4221-A8AC-BBFE17A0B03A}" dt="2023-05-20T01:58:33.111" v="5268" actId="1038"/>
          <ac:picMkLst>
            <pc:docMk/>
            <pc:sldMk cId="0" sldId="277"/>
            <ac:picMk id="13" creationId="{8C93B0C8-BC28-E274-D3E9-46BE6D02E004}"/>
          </ac:picMkLst>
        </pc:picChg>
        <pc:picChg chg="add mod">
          <ac:chgData name="Nguyễn Quang Đại" userId="ef1dce9d-c9ec-43da-a0c0-17f3a7257cf6" providerId="ADAL" clId="{28ECDFE4-598B-4221-A8AC-BBFE17A0B03A}" dt="2023-05-20T01:58:10.320" v="5246" actId="166"/>
          <ac:picMkLst>
            <pc:docMk/>
            <pc:sldMk cId="0" sldId="277"/>
            <ac:picMk id="1026" creationId="{046CF0E5-3E7C-56B1-2F6B-42278AEA648B}"/>
          </ac:picMkLst>
        </pc:picChg>
      </pc:sldChg>
      <pc:sldChg chg="del ord">
        <pc:chgData name="Nguyễn Quang Đại" userId="ef1dce9d-c9ec-43da-a0c0-17f3a7257cf6" providerId="ADAL" clId="{28ECDFE4-598B-4221-A8AC-BBFE17A0B03A}" dt="2023-05-20T00:51:09.397" v="4429" actId="47"/>
        <pc:sldMkLst>
          <pc:docMk/>
          <pc:sldMk cId="0" sldId="278"/>
        </pc:sldMkLst>
      </pc:sldChg>
      <pc:sldChg chg="del">
        <pc:chgData name="Nguyễn Quang Đại" userId="ef1dce9d-c9ec-43da-a0c0-17f3a7257cf6" providerId="ADAL" clId="{28ECDFE4-598B-4221-A8AC-BBFE17A0B03A}" dt="2023-05-19T08:35:00.673" v="2798" actId="47"/>
        <pc:sldMkLst>
          <pc:docMk/>
          <pc:sldMk cId="0" sldId="279"/>
        </pc:sldMkLst>
      </pc:sldChg>
      <pc:sldChg chg="modSp mod ord modAnim">
        <pc:chgData name="Nguyễn Quang Đại" userId="ef1dce9d-c9ec-43da-a0c0-17f3a7257cf6" providerId="ADAL" clId="{28ECDFE4-598B-4221-A8AC-BBFE17A0B03A}" dt="2023-05-20T02:16:27.868" v="5351"/>
        <pc:sldMkLst>
          <pc:docMk/>
          <pc:sldMk cId="0" sldId="280"/>
        </pc:sldMkLst>
        <pc:spChg chg="mod">
          <ac:chgData name="Nguyễn Quang Đại" userId="ef1dce9d-c9ec-43da-a0c0-17f3a7257cf6" providerId="ADAL" clId="{28ECDFE4-598B-4221-A8AC-BBFE17A0B03A}" dt="2023-05-19T07:52:26.672" v="2255" actId="1035"/>
          <ac:spMkLst>
            <pc:docMk/>
            <pc:sldMk cId="0" sldId="280"/>
            <ac:spMk id="2" creationId="{00000000-0000-0000-0000-000000000000}"/>
          </ac:spMkLst>
        </pc:spChg>
        <pc:spChg chg="mod">
          <ac:chgData name="Nguyễn Quang Đại" userId="ef1dce9d-c9ec-43da-a0c0-17f3a7257cf6" providerId="ADAL" clId="{28ECDFE4-598B-4221-A8AC-BBFE17A0B03A}" dt="2023-05-20T01:48:45.874" v="4857" actId="20577"/>
          <ac:spMkLst>
            <pc:docMk/>
            <pc:sldMk cId="0" sldId="280"/>
            <ac:spMk id="3" creationId="{00000000-0000-0000-0000-000000000000}"/>
          </ac:spMkLst>
        </pc:spChg>
      </pc:sldChg>
      <pc:sldChg chg="del mod modShow">
        <pc:chgData name="Nguyễn Quang Đại" userId="ef1dce9d-c9ec-43da-a0c0-17f3a7257cf6" providerId="ADAL" clId="{28ECDFE4-598B-4221-A8AC-BBFE17A0B03A}" dt="2023-05-18T05:42:21.701" v="1453" actId="47"/>
        <pc:sldMkLst>
          <pc:docMk/>
          <pc:sldMk cId="0" sldId="281"/>
        </pc:sldMkLst>
      </pc:sldChg>
      <pc:sldChg chg="modSp del mod">
        <pc:chgData name="Nguyễn Quang Đại" userId="ef1dce9d-c9ec-43da-a0c0-17f3a7257cf6" providerId="ADAL" clId="{28ECDFE4-598B-4221-A8AC-BBFE17A0B03A}" dt="2023-05-19T13:55:17.541" v="3799" actId="47"/>
        <pc:sldMkLst>
          <pc:docMk/>
          <pc:sldMk cId="0" sldId="282"/>
        </pc:sldMkLst>
        <pc:spChg chg="mod">
          <ac:chgData name="Nguyễn Quang Đại" userId="ef1dce9d-c9ec-43da-a0c0-17f3a7257cf6" providerId="ADAL" clId="{28ECDFE4-598B-4221-A8AC-BBFE17A0B03A}" dt="2023-05-19T08:18:40.263" v="2478" actId="20577"/>
          <ac:spMkLst>
            <pc:docMk/>
            <pc:sldMk cId="0" sldId="282"/>
            <ac:spMk id="4" creationId="{00000000-0000-0000-0000-000000000000}"/>
          </ac:spMkLst>
        </pc:spChg>
      </pc:sldChg>
      <pc:sldChg chg="modSp add del mod">
        <pc:chgData name="Nguyễn Quang Đại" userId="ef1dce9d-c9ec-43da-a0c0-17f3a7257cf6" providerId="ADAL" clId="{28ECDFE4-598B-4221-A8AC-BBFE17A0B03A}" dt="2023-05-20T00:50:11.723" v="4413" actId="47"/>
        <pc:sldMkLst>
          <pc:docMk/>
          <pc:sldMk cId="0" sldId="283"/>
        </pc:sldMkLst>
        <pc:spChg chg="mod">
          <ac:chgData name="Nguyễn Quang Đại" userId="ef1dce9d-c9ec-43da-a0c0-17f3a7257cf6" providerId="ADAL" clId="{28ECDFE4-598B-4221-A8AC-BBFE17A0B03A}" dt="2023-05-18T03:13:26.679" v="917" actId="20577"/>
          <ac:spMkLst>
            <pc:docMk/>
            <pc:sldMk cId="0" sldId="283"/>
            <ac:spMk id="2" creationId="{00000000-0000-0000-0000-000000000000}"/>
          </ac:spMkLst>
        </pc:spChg>
        <pc:spChg chg="mod">
          <ac:chgData name="Nguyễn Quang Đại" userId="ef1dce9d-c9ec-43da-a0c0-17f3a7257cf6" providerId="ADAL" clId="{28ECDFE4-598B-4221-A8AC-BBFE17A0B03A}" dt="2023-05-18T05:57:03.587" v="1986"/>
          <ac:spMkLst>
            <pc:docMk/>
            <pc:sldMk cId="0" sldId="283"/>
            <ac:spMk id="3" creationId="{00000000-0000-0000-0000-000000000000}"/>
          </ac:spMkLst>
        </pc:spChg>
      </pc:sldChg>
      <pc:sldChg chg="del">
        <pc:chgData name="Nguyễn Quang Đại" userId="ef1dce9d-c9ec-43da-a0c0-17f3a7257cf6" providerId="ADAL" clId="{28ECDFE4-598B-4221-A8AC-BBFE17A0B03A}" dt="2023-05-19T14:36:32.444" v="4112" actId="47"/>
        <pc:sldMkLst>
          <pc:docMk/>
          <pc:sldMk cId="0" sldId="284"/>
        </pc:sldMkLst>
      </pc:sldChg>
      <pc:sldChg chg="del">
        <pc:chgData name="Nguyễn Quang Đại" userId="ef1dce9d-c9ec-43da-a0c0-17f3a7257cf6" providerId="ADAL" clId="{28ECDFE4-598B-4221-A8AC-BBFE17A0B03A}" dt="2023-05-19T14:36:32.444" v="4112" actId="47"/>
        <pc:sldMkLst>
          <pc:docMk/>
          <pc:sldMk cId="0" sldId="285"/>
        </pc:sldMkLst>
      </pc:sldChg>
      <pc:sldChg chg="del">
        <pc:chgData name="Nguyễn Quang Đại" userId="ef1dce9d-c9ec-43da-a0c0-17f3a7257cf6" providerId="ADAL" clId="{28ECDFE4-598B-4221-A8AC-BBFE17A0B03A}" dt="2023-05-19T14:36:32.444" v="4112" actId="47"/>
        <pc:sldMkLst>
          <pc:docMk/>
          <pc:sldMk cId="0" sldId="286"/>
        </pc:sldMkLst>
      </pc:sldChg>
      <pc:sldChg chg="del">
        <pc:chgData name="Nguyễn Quang Đại" userId="ef1dce9d-c9ec-43da-a0c0-17f3a7257cf6" providerId="ADAL" clId="{28ECDFE4-598B-4221-A8AC-BBFE17A0B03A}" dt="2023-05-20T00:52:13.601" v="4441" actId="47"/>
        <pc:sldMkLst>
          <pc:docMk/>
          <pc:sldMk cId="0" sldId="287"/>
        </pc:sldMkLst>
      </pc:sldChg>
      <pc:sldChg chg="del">
        <pc:chgData name="Nguyễn Quang Đại" userId="ef1dce9d-c9ec-43da-a0c0-17f3a7257cf6" providerId="ADAL" clId="{28ECDFE4-598B-4221-A8AC-BBFE17A0B03A}" dt="2023-05-19T14:36:22.999" v="4111" actId="47"/>
        <pc:sldMkLst>
          <pc:docMk/>
          <pc:sldMk cId="0" sldId="288"/>
        </pc:sldMkLst>
      </pc:sldChg>
      <pc:sldChg chg="del ord">
        <pc:chgData name="Nguyễn Quang Đại" userId="ef1dce9d-c9ec-43da-a0c0-17f3a7257cf6" providerId="ADAL" clId="{28ECDFE4-598B-4221-A8AC-BBFE17A0B03A}" dt="2023-05-20T00:52:14.575" v="4442" actId="47"/>
        <pc:sldMkLst>
          <pc:docMk/>
          <pc:sldMk cId="0" sldId="289"/>
        </pc:sldMkLst>
      </pc:sldChg>
      <pc:sldChg chg="modSp mod">
        <pc:chgData name="Nguyễn Quang Đại" userId="ef1dce9d-c9ec-43da-a0c0-17f3a7257cf6" providerId="ADAL" clId="{28ECDFE4-598B-4221-A8AC-BBFE17A0B03A}" dt="2023-05-20T02:32:02.891" v="5489" actId="1076"/>
        <pc:sldMkLst>
          <pc:docMk/>
          <pc:sldMk cId="0" sldId="290"/>
        </pc:sldMkLst>
        <pc:spChg chg="mod">
          <ac:chgData name="Nguyễn Quang Đại" userId="ef1dce9d-c9ec-43da-a0c0-17f3a7257cf6" providerId="ADAL" clId="{28ECDFE4-598B-4221-A8AC-BBFE17A0B03A}" dt="2023-05-20T02:31:56.231" v="5487" actId="1076"/>
          <ac:spMkLst>
            <pc:docMk/>
            <pc:sldMk cId="0" sldId="290"/>
            <ac:spMk id="4" creationId="{00000000-0000-0000-0000-000000000000}"/>
          </ac:spMkLst>
        </pc:spChg>
        <pc:picChg chg="mod">
          <ac:chgData name="Nguyễn Quang Đại" userId="ef1dce9d-c9ec-43da-a0c0-17f3a7257cf6" providerId="ADAL" clId="{28ECDFE4-598B-4221-A8AC-BBFE17A0B03A}" dt="2023-05-20T02:32:02.891" v="5489" actId="1076"/>
          <ac:picMkLst>
            <pc:docMk/>
            <pc:sldMk cId="0" sldId="290"/>
            <ac:picMk id="2" creationId="{00000000-0000-0000-0000-000000000000}"/>
          </ac:picMkLst>
        </pc:picChg>
        <pc:picChg chg="mod">
          <ac:chgData name="Nguyễn Quang Đại" userId="ef1dce9d-c9ec-43da-a0c0-17f3a7257cf6" providerId="ADAL" clId="{28ECDFE4-598B-4221-A8AC-BBFE17A0B03A}" dt="2023-05-20T02:32:01.613" v="5488" actId="1076"/>
          <ac:picMkLst>
            <pc:docMk/>
            <pc:sldMk cId="0" sldId="290"/>
            <ac:picMk id="3" creationId="{00000000-0000-0000-0000-000000000000}"/>
          </ac:picMkLst>
        </pc:picChg>
      </pc:sldChg>
      <pc:sldChg chg="del">
        <pc:chgData name="Nguyễn Quang Đại" userId="ef1dce9d-c9ec-43da-a0c0-17f3a7257cf6" providerId="ADAL" clId="{28ECDFE4-598B-4221-A8AC-BBFE17A0B03A}" dt="2023-05-18T03:11:15.910" v="877" actId="47"/>
        <pc:sldMkLst>
          <pc:docMk/>
          <pc:sldMk cId="0" sldId="291"/>
        </pc:sldMkLst>
      </pc:sldChg>
      <pc:sldChg chg="del">
        <pc:chgData name="Nguyễn Quang Đại" userId="ef1dce9d-c9ec-43da-a0c0-17f3a7257cf6" providerId="ADAL" clId="{28ECDFE4-598B-4221-A8AC-BBFE17A0B03A}" dt="2023-05-18T03:11:15.910" v="877" actId="47"/>
        <pc:sldMkLst>
          <pc:docMk/>
          <pc:sldMk cId="0" sldId="292"/>
        </pc:sldMkLst>
      </pc:sldChg>
      <pc:sldChg chg="del">
        <pc:chgData name="Nguyễn Quang Đại" userId="ef1dce9d-c9ec-43da-a0c0-17f3a7257cf6" providerId="ADAL" clId="{28ECDFE4-598B-4221-A8AC-BBFE17A0B03A}" dt="2023-05-18T03:11:15.910" v="877" actId="47"/>
        <pc:sldMkLst>
          <pc:docMk/>
          <pc:sldMk cId="0" sldId="293"/>
        </pc:sldMkLst>
      </pc:sldChg>
      <pc:sldChg chg="del">
        <pc:chgData name="Nguyễn Quang Đại" userId="ef1dce9d-c9ec-43da-a0c0-17f3a7257cf6" providerId="ADAL" clId="{28ECDFE4-598B-4221-A8AC-BBFE17A0B03A}" dt="2023-05-18T03:11:15.910" v="877" actId="47"/>
        <pc:sldMkLst>
          <pc:docMk/>
          <pc:sldMk cId="0" sldId="294"/>
        </pc:sldMkLst>
      </pc:sldChg>
      <pc:sldChg chg="del">
        <pc:chgData name="Nguyễn Quang Đại" userId="ef1dce9d-c9ec-43da-a0c0-17f3a7257cf6" providerId="ADAL" clId="{28ECDFE4-598B-4221-A8AC-BBFE17A0B03A}" dt="2023-05-18T03:11:15.910" v="877" actId="47"/>
        <pc:sldMkLst>
          <pc:docMk/>
          <pc:sldMk cId="0" sldId="295"/>
        </pc:sldMkLst>
      </pc:sldChg>
      <pc:sldChg chg="del">
        <pc:chgData name="Nguyễn Quang Đại" userId="ef1dce9d-c9ec-43da-a0c0-17f3a7257cf6" providerId="ADAL" clId="{28ECDFE4-598B-4221-A8AC-BBFE17A0B03A}" dt="2023-05-18T03:11:15.910" v="877" actId="47"/>
        <pc:sldMkLst>
          <pc:docMk/>
          <pc:sldMk cId="0" sldId="296"/>
        </pc:sldMkLst>
      </pc:sldChg>
      <pc:sldChg chg="del">
        <pc:chgData name="Nguyễn Quang Đại" userId="ef1dce9d-c9ec-43da-a0c0-17f3a7257cf6" providerId="ADAL" clId="{28ECDFE4-598B-4221-A8AC-BBFE17A0B03A}" dt="2023-05-18T03:11:15.910" v="877" actId="47"/>
        <pc:sldMkLst>
          <pc:docMk/>
          <pc:sldMk cId="0" sldId="297"/>
        </pc:sldMkLst>
      </pc:sldChg>
      <pc:sldChg chg="del">
        <pc:chgData name="Nguyễn Quang Đại" userId="ef1dce9d-c9ec-43da-a0c0-17f3a7257cf6" providerId="ADAL" clId="{28ECDFE4-598B-4221-A8AC-BBFE17A0B03A}" dt="2023-05-18T03:11:15.910" v="877" actId="47"/>
        <pc:sldMkLst>
          <pc:docMk/>
          <pc:sldMk cId="0" sldId="298"/>
        </pc:sldMkLst>
      </pc:sldChg>
      <pc:sldChg chg="del">
        <pc:chgData name="Nguyễn Quang Đại" userId="ef1dce9d-c9ec-43da-a0c0-17f3a7257cf6" providerId="ADAL" clId="{28ECDFE4-598B-4221-A8AC-BBFE17A0B03A}" dt="2023-05-18T03:11:15.910" v="877" actId="47"/>
        <pc:sldMkLst>
          <pc:docMk/>
          <pc:sldMk cId="0" sldId="299"/>
        </pc:sldMkLst>
      </pc:sldChg>
      <pc:sldChg chg="del">
        <pc:chgData name="Nguyễn Quang Đại" userId="ef1dce9d-c9ec-43da-a0c0-17f3a7257cf6" providerId="ADAL" clId="{28ECDFE4-598B-4221-A8AC-BBFE17A0B03A}" dt="2023-05-18T03:11:15.910" v="877" actId="47"/>
        <pc:sldMkLst>
          <pc:docMk/>
          <pc:sldMk cId="0" sldId="300"/>
        </pc:sldMkLst>
      </pc:sldChg>
      <pc:sldChg chg="del">
        <pc:chgData name="Nguyễn Quang Đại" userId="ef1dce9d-c9ec-43da-a0c0-17f3a7257cf6" providerId="ADAL" clId="{28ECDFE4-598B-4221-A8AC-BBFE17A0B03A}" dt="2023-05-18T03:11:15.910" v="877" actId="47"/>
        <pc:sldMkLst>
          <pc:docMk/>
          <pc:sldMk cId="0" sldId="301"/>
        </pc:sldMkLst>
      </pc:sldChg>
      <pc:sldChg chg="del">
        <pc:chgData name="Nguyễn Quang Đại" userId="ef1dce9d-c9ec-43da-a0c0-17f3a7257cf6" providerId="ADAL" clId="{28ECDFE4-598B-4221-A8AC-BBFE17A0B03A}" dt="2023-05-18T03:11:15.910" v="877" actId="47"/>
        <pc:sldMkLst>
          <pc:docMk/>
          <pc:sldMk cId="0" sldId="302"/>
        </pc:sldMkLst>
      </pc:sldChg>
      <pc:sldChg chg="del">
        <pc:chgData name="Nguyễn Quang Đại" userId="ef1dce9d-c9ec-43da-a0c0-17f3a7257cf6" providerId="ADAL" clId="{28ECDFE4-598B-4221-A8AC-BBFE17A0B03A}" dt="2023-05-18T03:11:15.910" v="877" actId="47"/>
        <pc:sldMkLst>
          <pc:docMk/>
          <pc:sldMk cId="0" sldId="303"/>
        </pc:sldMkLst>
      </pc:sldChg>
      <pc:sldChg chg="del">
        <pc:chgData name="Nguyễn Quang Đại" userId="ef1dce9d-c9ec-43da-a0c0-17f3a7257cf6" providerId="ADAL" clId="{28ECDFE4-598B-4221-A8AC-BBFE17A0B03A}" dt="2023-05-18T03:11:15.910" v="877" actId="47"/>
        <pc:sldMkLst>
          <pc:docMk/>
          <pc:sldMk cId="0" sldId="304"/>
        </pc:sldMkLst>
      </pc:sldChg>
      <pc:sldChg chg="addSp delSp modSp add del mod">
        <pc:chgData name="Nguyễn Quang Đại" userId="ef1dce9d-c9ec-43da-a0c0-17f3a7257cf6" providerId="ADAL" clId="{28ECDFE4-598B-4221-A8AC-BBFE17A0B03A}" dt="2023-05-19T09:21:09.148" v="3681" actId="47"/>
        <pc:sldMkLst>
          <pc:docMk/>
          <pc:sldMk cId="2927761851" sldId="305"/>
        </pc:sldMkLst>
        <pc:picChg chg="del">
          <ac:chgData name="Nguyễn Quang Đại" userId="ef1dce9d-c9ec-43da-a0c0-17f3a7257cf6" providerId="ADAL" clId="{28ECDFE4-598B-4221-A8AC-BBFE17A0B03A}" dt="2023-05-18T02:10:51.041" v="499" actId="478"/>
          <ac:picMkLst>
            <pc:docMk/>
            <pc:sldMk cId="2927761851" sldId="305"/>
            <ac:picMk id="2" creationId="{00000000-0000-0000-0000-000000000000}"/>
          </ac:picMkLst>
        </pc:picChg>
        <pc:picChg chg="add mod">
          <ac:chgData name="Nguyễn Quang Đại" userId="ef1dce9d-c9ec-43da-a0c0-17f3a7257cf6" providerId="ADAL" clId="{28ECDFE4-598B-4221-A8AC-BBFE17A0B03A}" dt="2023-05-18T02:11:00.351" v="506" actId="1036"/>
          <ac:picMkLst>
            <pc:docMk/>
            <pc:sldMk cId="2927761851" sldId="305"/>
            <ac:picMk id="1026" creationId="{77446355-2475-7C44-319E-608356263212}"/>
          </ac:picMkLst>
        </pc:picChg>
      </pc:sldChg>
      <pc:sldChg chg="modSp add del mod">
        <pc:chgData name="Nguyễn Quang Đại" userId="ef1dce9d-c9ec-43da-a0c0-17f3a7257cf6" providerId="ADAL" clId="{28ECDFE4-598B-4221-A8AC-BBFE17A0B03A}" dt="2023-05-20T00:52:11.968" v="4440" actId="47"/>
        <pc:sldMkLst>
          <pc:docMk/>
          <pc:sldMk cId="1511431295" sldId="306"/>
        </pc:sldMkLst>
        <pc:spChg chg="mod">
          <ac:chgData name="Nguyễn Quang Đại" userId="ef1dce9d-c9ec-43da-a0c0-17f3a7257cf6" providerId="ADAL" clId="{28ECDFE4-598B-4221-A8AC-BBFE17A0B03A}" dt="2023-05-18T03:24:09.300" v="1074" actId="20577"/>
          <ac:spMkLst>
            <pc:docMk/>
            <pc:sldMk cId="1511431295" sldId="306"/>
            <ac:spMk id="2" creationId="{00000000-0000-0000-0000-000000000000}"/>
          </ac:spMkLst>
        </pc:spChg>
        <pc:spChg chg="mod">
          <ac:chgData name="Nguyễn Quang Đại" userId="ef1dce9d-c9ec-43da-a0c0-17f3a7257cf6" providerId="ADAL" clId="{28ECDFE4-598B-4221-A8AC-BBFE17A0B03A}" dt="2023-05-19T08:16:50.282" v="2452" actId="20577"/>
          <ac:spMkLst>
            <pc:docMk/>
            <pc:sldMk cId="1511431295" sldId="306"/>
            <ac:spMk id="3" creationId="{00000000-0000-0000-0000-000000000000}"/>
          </ac:spMkLst>
        </pc:spChg>
      </pc:sldChg>
      <pc:sldChg chg="add del">
        <pc:chgData name="Nguyễn Quang Đại" userId="ef1dce9d-c9ec-43da-a0c0-17f3a7257cf6" providerId="ADAL" clId="{28ECDFE4-598B-4221-A8AC-BBFE17A0B03A}" dt="2023-05-18T03:24:13.514" v="1076" actId="47"/>
        <pc:sldMkLst>
          <pc:docMk/>
          <pc:sldMk cId="3789398191" sldId="307"/>
        </pc:sldMkLst>
      </pc:sldChg>
      <pc:sldChg chg="addSp delSp modSp new del mod setBg">
        <pc:chgData name="Nguyễn Quang Đại" userId="ef1dce9d-c9ec-43da-a0c0-17f3a7257cf6" providerId="ADAL" clId="{28ECDFE4-598B-4221-A8AC-BBFE17A0B03A}" dt="2023-05-20T01:07:35.364" v="4473" actId="47"/>
        <pc:sldMkLst>
          <pc:docMk/>
          <pc:sldMk cId="4234088340" sldId="307"/>
        </pc:sldMkLst>
        <pc:spChg chg="add mod">
          <ac:chgData name="Nguyễn Quang Đại" userId="ef1dce9d-c9ec-43da-a0c0-17f3a7257cf6" providerId="ADAL" clId="{28ECDFE4-598B-4221-A8AC-BBFE17A0B03A}" dt="2023-05-19T08:09:24.740" v="2351" actId="20577"/>
          <ac:spMkLst>
            <pc:docMk/>
            <pc:sldMk cId="4234088340" sldId="307"/>
            <ac:spMk id="6" creationId="{337BCCBF-7331-C6EA-43C6-CC3523B099DA}"/>
          </ac:spMkLst>
        </pc:spChg>
        <pc:spChg chg="add del">
          <ac:chgData name="Nguyễn Quang Đại" userId="ef1dce9d-c9ec-43da-a0c0-17f3a7257cf6" providerId="ADAL" clId="{28ECDFE4-598B-4221-A8AC-BBFE17A0B03A}" dt="2023-05-18T03:24:27.315" v="1081" actId="26606"/>
          <ac:spMkLst>
            <pc:docMk/>
            <pc:sldMk cId="4234088340" sldId="307"/>
            <ac:spMk id="8" creationId="{9C6777B5-64F4-4200-B099-34168B69FE53}"/>
          </ac:spMkLst>
        </pc:spChg>
        <pc:spChg chg="add del">
          <ac:chgData name="Nguyễn Quang Đại" userId="ef1dce9d-c9ec-43da-a0c0-17f3a7257cf6" providerId="ADAL" clId="{28ECDFE4-598B-4221-A8AC-BBFE17A0B03A}" dt="2023-05-18T03:27:31.376" v="1092" actId="26606"/>
          <ac:spMkLst>
            <pc:docMk/>
            <pc:sldMk cId="4234088340" sldId="307"/>
            <ac:spMk id="15" creationId="{8B089790-F4B6-46A7-BB28-7B74A9A9EFDC}"/>
          </ac:spMkLst>
        </pc:spChg>
        <pc:spChg chg="add">
          <ac:chgData name="Nguyễn Quang Đại" userId="ef1dce9d-c9ec-43da-a0c0-17f3a7257cf6" providerId="ADAL" clId="{28ECDFE4-598B-4221-A8AC-BBFE17A0B03A}" dt="2023-05-18T03:27:31.376" v="1092" actId="26606"/>
          <ac:spMkLst>
            <pc:docMk/>
            <pc:sldMk cId="4234088340" sldId="307"/>
            <ac:spMk id="23" creationId="{42A4FC2C-047E-45A5-965D-8E1E3BF09BC6}"/>
          </ac:spMkLst>
        </pc:spChg>
        <pc:grpChg chg="add del">
          <ac:chgData name="Nguyễn Quang Đại" userId="ef1dce9d-c9ec-43da-a0c0-17f3a7257cf6" providerId="ADAL" clId="{28ECDFE4-598B-4221-A8AC-BBFE17A0B03A}" dt="2023-05-18T03:24:27.315" v="1081" actId="26606"/>
          <ac:grpSpMkLst>
            <pc:docMk/>
            <pc:sldMk cId="4234088340" sldId="307"/>
            <ac:grpSpMk id="10" creationId="{4252769E-B9F0-4068-A645-5BBEF16E9C28}"/>
          </ac:grpSpMkLst>
        </pc:grpChg>
        <pc:grpChg chg="add del">
          <ac:chgData name="Nguyễn Quang Đại" userId="ef1dce9d-c9ec-43da-a0c0-17f3a7257cf6" providerId="ADAL" clId="{28ECDFE4-598B-4221-A8AC-BBFE17A0B03A}" dt="2023-05-18T03:27:31.376" v="1092" actId="26606"/>
          <ac:grpSpMkLst>
            <pc:docMk/>
            <pc:sldMk cId="4234088340" sldId="307"/>
            <ac:grpSpMk id="16" creationId="{9DE3F54D-33BC-4382-A2AB-5E002F0F1166}"/>
          </ac:grpSpMkLst>
        </pc:grpChg>
        <pc:picChg chg="add mod">
          <ac:chgData name="Nguyễn Quang Đại" userId="ef1dce9d-c9ec-43da-a0c0-17f3a7257cf6" providerId="ADAL" clId="{28ECDFE4-598B-4221-A8AC-BBFE17A0B03A}" dt="2023-05-19T14:38:46.229" v="4149" actId="1038"/>
          <ac:picMkLst>
            <pc:docMk/>
            <pc:sldMk cId="4234088340" sldId="307"/>
            <ac:picMk id="3" creationId="{07A5DB60-9C62-CCF6-9FDE-498CA3CDBF46}"/>
          </ac:picMkLst>
        </pc:picChg>
        <pc:picChg chg="add del mod">
          <ac:chgData name="Nguyễn Quang Đại" userId="ef1dce9d-c9ec-43da-a0c0-17f3a7257cf6" providerId="ADAL" clId="{28ECDFE4-598B-4221-A8AC-BBFE17A0B03A}" dt="2023-05-18T03:32:04.960" v="1102" actId="478"/>
          <ac:picMkLst>
            <pc:docMk/>
            <pc:sldMk cId="4234088340" sldId="307"/>
            <ac:picMk id="3" creationId="{5CA55619-F38A-338D-B599-BF1BBCA29061}"/>
          </ac:picMkLst>
        </pc:picChg>
        <pc:picChg chg="add mod">
          <ac:chgData name="Nguyễn Quang Đại" userId="ef1dce9d-c9ec-43da-a0c0-17f3a7257cf6" providerId="ADAL" clId="{28ECDFE4-598B-4221-A8AC-BBFE17A0B03A}" dt="2023-05-18T03:32:32.240" v="1106" actId="14100"/>
          <ac:picMkLst>
            <pc:docMk/>
            <pc:sldMk cId="4234088340" sldId="307"/>
            <ac:picMk id="5" creationId="{687AEC49-CC31-E0C7-DE14-7A94B855EFD5}"/>
          </ac:picMkLst>
        </pc:picChg>
      </pc:sldChg>
      <pc:sldChg chg="addSp delSp modSp add del mod ord setBg delDesignElem">
        <pc:chgData name="Nguyễn Quang Đại" userId="ef1dce9d-c9ec-43da-a0c0-17f3a7257cf6" providerId="ADAL" clId="{28ECDFE4-598B-4221-A8AC-BBFE17A0B03A}" dt="2023-05-20T01:07:56.448" v="4480"/>
        <pc:sldMkLst>
          <pc:docMk/>
          <pc:sldMk cId="1677547425" sldId="308"/>
        </pc:sldMkLst>
        <pc:spChg chg="add mod">
          <ac:chgData name="Nguyễn Quang Đại" userId="ef1dce9d-c9ec-43da-a0c0-17f3a7257cf6" providerId="ADAL" clId="{28ECDFE4-598B-4221-A8AC-BBFE17A0B03A}" dt="2023-05-19T08:13:43.196" v="2363" actId="20577"/>
          <ac:spMkLst>
            <pc:docMk/>
            <pc:sldMk cId="1677547425" sldId="308"/>
            <ac:spMk id="2" creationId="{80A5C292-8A49-0510-9692-677BF3027F5F}"/>
          </ac:spMkLst>
        </pc:spChg>
        <pc:spChg chg="add del mod">
          <ac:chgData name="Nguyễn Quang Đại" userId="ef1dce9d-c9ec-43da-a0c0-17f3a7257cf6" providerId="ADAL" clId="{28ECDFE4-598B-4221-A8AC-BBFE17A0B03A}" dt="2023-05-19T08:08:48.440" v="2339" actId="478"/>
          <ac:spMkLst>
            <pc:docMk/>
            <pc:sldMk cId="1677547425" sldId="308"/>
            <ac:spMk id="5" creationId="{49B7CF27-0ACA-1717-A21E-CB5217346653}"/>
          </ac:spMkLst>
        </pc:spChg>
        <pc:spChg chg="del">
          <ac:chgData name="Nguyễn Quang Đại" userId="ef1dce9d-c9ec-43da-a0c0-17f3a7257cf6" providerId="ADAL" clId="{28ECDFE4-598B-4221-A8AC-BBFE17A0B03A}" dt="2023-05-18T03:27:23.908" v="1089" actId="26606"/>
          <ac:spMkLst>
            <pc:docMk/>
            <pc:sldMk cId="1677547425" sldId="308"/>
            <ac:spMk id="15" creationId="{8B089790-F4B6-46A7-BB28-7B74A9A9EFDC}"/>
          </ac:spMkLst>
        </pc:spChg>
        <pc:spChg chg="add del">
          <ac:chgData name="Nguyễn Quang Đại" userId="ef1dce9d-c9ec-43da-a0c0-17f3a7257cf6" providerId="ADAL" clId="{28ECDFE4-598B-4221-A8AC-BBFE17A0B03A}" dt="2023-05-20T01:07:56.448" v="4480"/>
          <ac:spMkLst>
            <pc:docMk/>
            <pc:sldMk cId="1677547425" sldId="308"/>
            <ac:spMk id="23" creationId="{42A4FC2C-047E-45A5-965D-8E1E3BF09BC6}"/>
          </ac:spMkLst>
        </pc:spChg>
        <pc:grpChg chg="del">
          <ac:chgData name="Nguyễn Quang Đại" userId="ef1dce9d-c9ec-43da-a0c0-17f3a7257cf6" providerId="ADAL" clId="{28ECDFE4-598B-4221-A8AC-BBFE17A0B03A}" dt="2023-05-18T03:27:23.908" v="1089" actId="26606"/>
          <ac:grpSpMkLst>
            <pc:docMk/>
            <pc:sldMk cId="1677547425" sldId="308"/>
            <ac:grpSpMk id="16" creationId="{9DE3F54D-33BC-4382-A2AB-5E002F0F1166}"/>
          </ac:grpSpMkLst>
        </pc:grpChg>
        <pc:picChg chg="del">
          <ac:chgData name="Nguyễn Quang Đại" userId="ef1dce9d-c9ec-43da-a0c0-17f3a7257cf6" providerId="ADAL" clId="{28ECDFE4-598B-4221-A8AC-BBFE17A0B03A}" dt="2023-05-18T03:27:21.032" v="1087" actId="478"/>
          <ac:picMkLst>
            <pc:docMk/>
            <pc:sldMk cId="1677547425" sldId="308"/>
            <ac:picMk id="3" creationId="{5CA55619-F38A-338D-B599-BF1BBCA29061}"/>
          </ac:picMkLst>
        </pc:picChg>
        <pc:picChg chg="add mod">
          <ac:chgData name="Nguyễn Quang Đại" userId="ef1dce9d-c9ec-43da-a0c0-17f3a7257cf6" providerId="ADAL" clId="{28ECDFE4-598B-4221-A8AC-BBFE17A0B03A}" dt="2023-05-18T03:33:26.523" v="1111" actId="1076"/>
          <ac:picMkLst>
            <pc:docMk/>
            <pc:sldMk cId="1677547425" sldId="308"/>
            <ac:picMk id="4" creationId="{A94A5352-839A-7C8F-EB83-A95469252FCD}"/>
          </ac:picMkLst>
        </pc:picChg>
      </pc:sldChg>
      <pc:sldChg chg="addSp delSp modSp add del mod ord">
        <pc:chgData name="Nguyễn Quang Đại" userId="ef1dce9d-c9ec-43da-a0c0-17f3a7257cf6" providerId="ADAL" clId="{28ECDFE4-598B-4221-A8AC-BBFE17A0B03A}" dt="2023-05-20T01:07:35.364" v="4473" actId="47"/>
        <pc:sldMkLst>
          <pc:docMk/>
          <pc:sldMk cId="98923353" sldId="309"/>
        </pc:sldMkLst>
        <pc:spChg chg="add mod">
          <ac:chgData name="Nguyễn Quang Đại" userId="ef1dce9d-c9ec-43da-a0c0-17f3a7257cf6" providerId="ADAL" clId="{28ECDFE4-598B-4221-A8AC-BBFE17A0B03A}" dt="2023-05-19T08:13:45.828" v="2364" actId="20577"/>
          <ac:spMkLst>
            <pc:docMk/>
            <pc:sldMk cId="98923353" sldId="309"/>
            <ac:spMk id="2" creationId="{208A6E87-4B10-3042-5F47-BCB13AAFAB17}"/>
          </ac:spMkLst>
        </pc:spChg>
        <pc:spChg chg="add del mod">
          <ac:chgData name="Nguyễn Quang Đại" userId="ef1dce9d-c9ec-43da-a0c0-17f3a7257cf6" providerId="ADAL" clId="{28ECDFE4-598B-4221-A8AC-BBFE17A0B03A}" dt="2023-05-19T08:08:52.688" v="2341" actId="478"/>
          <ac:spMkLst>
            <pc:docMk/>
            <pc:sldMk cId="98923353" sldId="309"/>
            <ac:spMk id="5" creationId="{7940249C-698E-D238-B2FB-543EA197C6F0}"/>
          </ac:spMkLst>
        </pc:spChg>
        <pc:picChg chg="add mod">
          <ac:chgData name="Nguyễn Quang Đại" userId="ef1dce9d-c9ec-43da-a0c0-17f3a7257cf6" providerId="ADAL" clId="{28ECDFE4-598B-4221-A8AC-BBFE17A0B03A}" dt="2023-05-18T03:33:16.765" v="1110" actId="1076"/>
          <ac:picMkLst>
            <pc:docMk/>
            <pc:sldMk cId="98923353" sldId="309"/>
            <ac:picMk id="3" creationId="{34B21915-AD83-5A8D-8A35-1B97811177B8}"/>
          </ac:picMkLst>
        </pc:picChg>
        <pc:picChg chg="del">
          <ac:chgData name="Nguyễn Quang Đại" userId="ef1dce9d-c9ec-43da-a0c0-17f3a7257cf6" providerId="ADAL" clId="{28ECDFE4-598B-4221-A8AC-BBFE17A0B03A}" dt="2023-05-18T03:28:09.216" v="1095" actId="478"/>
          <ac:picMkLst>
            <pc:docMk/>
            <pc:sldMk cId="98923353" sldId="309"/>
            <ac:picMk id="4" creationId="{A94A5352-839A-7C8F-EB83-A95469252FCD}"/>
          </ac:picMkLst>
        </pc:picChg>
      </pc:sldChg>
      <pc:sldChg chg="addSp delSp modSp add del mod ord">
        <pc:chgData name="Nguyễn Quang Đại" userId="ef1dce9d-c9ec-43da-a0c0-17f3a7257cf6" providerId="ADAL" clId="{28ECDFE4-598B-4221-A8AC-BBFE17A0B03A}" dt="2023-05-20T01:07:35.364" v="4473" actId="47"/>
        <pc:sldMkLst>
          <pc:docMk/>
          <pc:sldMk cId="1075025144" sldId="310"/>
        </pc:sldMkLst>
        <pc:spChg chg="add mod">
          <ac:chgData name="Nguyễn Quang Đại" userId="ef1dce9d-c9ec-43da-a0c0-17f3a7257cf6" providerId="ADAL" clId="{28ECDFE4-598B-4221-A8AC-BBFE17A0B03A}" dt="2023-05-19T08:13:57.031" v="2367" actId="1035"/>
          <ac:spMkLst>
            <pc:docMk/>
            <pc:sldMk cId="1075025144" sldId="310"/>
            <ac:spMk id="2" creationId="{FFD59BA4-F909-5702-A464-2CFE91A97322}"/>
          </ac:spMkLst>
        </pc:spChg>
        <pc:spChg chg="add del mod">
          <ac:chgData name="Nguyễn Quang Đại" userId="ef1dce9d-c9ec-43da-a0c0-17f3a7257cf6" providerId="ADAL" clId="{28ECDFE4-598B-4221-A8AC-BBFE17A0B03A}" dt="2023-05-19T08:08:55.725" v="2343" actId="478"/>
          <ac:spMkLst>
            <pc:docMk/>
            <pc:sldMk cId="1075025144" sldId="310"/>
            <ac:spMk id="5" creationId="{630AC8D9-51E4-D980-9F05-D4FB513FB9A7}"/>
          </ac:spMkLst>
        </pc:spChg>
        <pc:picChg chg="add mod">
          <ac:chgData name="Nguyễn Quang Đại" userId="ef1dce9d-c9ec-43da-a0c0-17f3a7257cf6" providerId="ADAL" clId="{28ECDFE4-598B-4221-A8AC-BBFE17A0B03A}" dt="2023-05-18T03:34:10.744" v="1117" actId="1076"/>
          <ac:picMkLst>
            <pc:docMk/>
            <pc:sldMk cId="1075025144" sldId="310"/>
            <ac:picMk id="3" creationId="{E367A228-AC92-82C9-731A-9B8F6040CD85}"/>
          </ac:picMkLst>
        </pc:picChg>
        <pc:picChg chg="del">
          <ac:chgData name="Nguyễn Quang Đại" userId="ef1dce9d-c9ec-43da-a0c0-17f3a7257cf6" providerId="ADAL" clId="{28ECDFE4-598B-4221-A8AC-BBFE17A0B03A}" dt="2023-05-18T03:28:12.187" v="1097" actId="478"/>
          <ac:picMkLst>
            <pc:docMk/>
            <pc:sldMk cId="1075025144" sldId="310"/>
            <ac:picMk id="4" creationId="{A94A5352-839A-7C8F-EB83-A95469252FCD}"/>
          </ac:picMkLst>
        </pc:picChg>
      </pc:sldChg>
      <pc:sldChg chg="addSp delSp modSp add del mod ord setBg delDesignElem">
        <pc:chgData name="Nguyễn Quang Đại" userId="ef1dce9d-c9ec-43da-a0c0-17f3a7257cf6" providerId="ADAL" clId="{28ECDFE4-598B-4221-A8AC-BBFE17A0B03A}" dt="2023-05-20T01:07:56.448" v="4480"/>
        <pc:sldMkLst>
          <pc:docMk/>
          <pc:sldMk cId="857192040" sldId="311"/>
        </pc:sldMkLst>
        <pc:spChg chg="add mod">
          <ac:chgData name="Nguyễn Quang Đại" userId="ef1dce9d-c9ec-43da-a0c0-17f3a7257cf6" providerId="ADAL" clId="{28ECDFE4-598B-4221-A8AC-BBFE17A0B03A}" dt="2023-05-19T08:13:39.869" v="2362" actId="20577"/>
          <ac:spMkLst>
            <pc:docMk/>
            <pc:sldMk cId="857192040" sldId="311"/>
            <ac:spMk id="2" creationId="{19B6274A-47EE-27BC-F75B-079F92E9AEE7}"/>
          </ac:spMkLst>
        </pc:spChg>
        <pc:spChg chg="add del mod">
          <ac:chgData name="Nguyễn Quang Đại" userId="ef1dce9d-c9ec-43da-a0c0-17f3a7257cf6" providerId="ADAL" clId="{28ECDFE4-598B-4221-A8AC-BBFE17A0B03A}" dt="2023-05-19T08:08:45.385" v="2337" actId="478"/>
          <ac:spMkLst>
            <pc:docMk/>
            <pc:sldMk cId="857192040" sldId="311"/>
            <ac:spMk id="5" creationId="{B651D922-3008-E073-6056-2C6A3E2080F8}"/>
          </ac:spMkLst>
        </pc:spChg>
        <pc:spChg chg="del">
          <ac:chgData name="Nguyễn Quang Đại" userId="ef1dce9d-c9ec-43da-a0c0-17f3a7257cf6" providerId="ADAL" clId="{28ECDFE4-598B-4221-A8AC-BBFE17A0B03A}" dt="2023-05-20T01:07:56.448" v="4480"/>
          <ac:spMkLst>
            <pc:docMk/>
            <pc:sldMk cId="857192040" sldId="311"/>
            <ac:spMk id="23" creationId="{42A4FC2C-047E-45A5-965D-8E1E3BF09BC6}"/>
          </ac:spMkLst>
        </pc:spChg>
        <pc:picChg chg="del">
          <ac:chgData name="Nguyễn Quang Đại" userId="ef1dce9d-c9ec-43da-a0c0-17f3a7257cf6" providerId="ADAL" clId="{28ECDFE4-598B-4221-A8AC-BBFE17A0B03A}" dt="2023-05-18T03:30:49.195" v="1100" actId="478"/>
          <ac:picMkLst>
            <pc:docMk/>
            <pc:sldMk cId="857192040" sldId="311"/>
            <ac:picMk id="3" creationId="{E367A228-AC92-82C9-731A-9B8F6040CD85}"/>
          </ac:picMkLst>
        </pc:picChg>
        <pc:picChg chg="add mod">
          <ac:chgData name="Nguyễn Quang Đại" userId="ef1dce9d-c9ec-43da-a0c0-17f3a7257cf6" providerId="ADAL" clId="{28ECDFE4-598B-4221-A8AC-BBFE17A0B03A}" dt="2023-05-18T03:33:54.827" v="1116" actId="1076"/>
          <ac:picMkLst>
            <pc:docMk/>
            <pc:sldMk cId="857192040" sldId="311"/>
            <ac:picMk id="4" creationId="{77B3EE00-F526-36EB-DE8C-6A5D6436F39C}"/>
          </ac:picMkLst>
        </pc:picChg>
      </pc:sldChg>
      <pc:sldChg chg="addSp delSp modSp add del mod ord">
        <pc:chgData name="Nguyễn Quang Đại" userId="ef1dce9d-c9ec-43da-a0c0-17f3a7257cf6" providerId="ADAL" clId="{28ECDFE4-598B-4221-A8AC-BBFE17A0B03A}" dt="2023-05-20T01:08:02.138" v="4481" actId="47"/>
        <pc:sldMkLst>
          <pc:docMk/>
          <pc:sldMk cId="531591132" sldId="312"/>
        </pc:sldMkLst>
        <pc:spChg chg="add mod">
          <ac:chgData name="Nguyễn Quang Đại" userId="ef1dce9d-c9ec-43da-a0c0-17f3a7257cf6" providerId="ADAL" clId="{28ECDFE4-598B-4221-A8AC-BBFE17A0B03A}" dt="2023-05-19T08:14:05.409" v="2370" actId="21"/>
          <ac:spMkLst>
            <pc:docMk/>
            <pc:sldMk cId="531591132" sldId="312"/>
            <ac:spMk id="3" creationId="{CB27B779-A7B2-3B67-445A-2A6B3451A4B3}"/>
          </ac:spMkLst>
        </pc:spChg>
        <pc:spChg chg="del mod">
          <ac:chgData name="Nguyễn Quang Đại" userId="ef1dce9d-c9ec-43da-a0c0-17f3a7257cf6" providerId="ADAL" clId="{28ECDFE4-598B-4221-A8AC-BBFE17A0B03A}" dt="2023-05-19T08:08:58.513" v="2345" actId="478"/>
          <ac:spMkLst>
            <pc:docMk/>
            <pc:sldMk cId="531591132" sldId="312"/>
            <ac:spMk id="6" creationId="{337BCCBF-7331-C6EA-43C6-CC3523B099DA}"/>
          </ac:spMkLst>
        </pc:spChg>
        <pc:picChg chg="add mod">
          <ac:chgData name="Nguyễn Quang Đại" userId="ef1dce9d-c9ec-43da-a0c0-17f3a7257cf6" providerId="ADAL" clId="{28ECDFE4-598B-4221-A8AC-BBFE17A0B03A}" dt="2023-05-18T03:44:33.985" v="1328" actId="1076"/>
          <ac:picMkLst>
            <pc:docMk/>
            <pc:sldMk cId="531591132" sldId="312"/>
            <ac:picMk id="2" creationId="{882D9E15-D23D-CD67-1EAC-B6CAEFBEC4BA}"/>
          </ac:picMkLst>
        </pc:picChg>
        <pc:picChg chg="mod">
          <ac:chgData name="Nguyễn Quang Đại" userId="ef1dce9d-c9ec-43da-a0c0-17f3a7257cf6" providerId="ADAL" clId="{28ECDFE4-598B-4221-A8AC-BBFE17A0B03A}" dt="2023-05-18T03:39:18.844" v="1265" actId="1076"/>
          <ac:picMkLst>
            <pc:docMk/>
            <pc:sldMk cId="531591132" sldId="312"/>
            <ac:picMk id="5" creationId="{687AEC49-CC31-E0C7-DE14-7A94B855EFD5}"/>
          </ac:picMkLst>
        </pc:picChg>
      </pc:sldChg>
      <pc:sldChg chg="addSp delSp modSp add del mod">
        <pc:chgData name="Nguyễn Quang Đại" userId="ef1dce9d-c9ec-43da-a0c0-17f3a7257cf6" providerId="ADAL" clId="{28ECDFE4-598B-4221-A8AC-BBFE17A0B03A}" dt="2023-05-20T01:08:03.032" v="4482" actId="47"/>
        <pc:sldMkLst>
          <pc:docMk/>
          <pc:sldMk cId="1993602571" sldId="313"/>
        </pc:sldMkLst>
        <pc:spChg chg="add mod">
          <ac:chgData name="Nguyễn Quang Đại" userId="ef1dce9d-c9ec-43da-a0c0-17f3a7257cf6" providerId="ADAL" clId="{28ECDFE4-598B-4221-A8AC-BBFE17A0B03A}" dt="2023-05-19T08:14:28.618" v="2377" actId="6549"/>
          <ac:spMkLst>
            <pc:docMk/>
            <pc:sldMk cId="1993602571" sldId="313"/>
            <ac:spMk id="2" creationId="{05A69D4C-51A0-BCD9-A097-7949987077DE}"/>
          </ac:spMkLst>
        </pc:spChg>
        <pc:spChg chg="del mod ord">
          <ac:chgData name="Nguyễn Quang Đại" userId="ef1dce9d-c9ec-43da-a0c0-17f3a7257cf6" providerId="ADAL" clId="{28ECDFE4-598B-4221-A8AC-BBFE17A0B03A}" dt="2023-05-19T08:09:01.592" v="2347" actId="478"/>
          <ac:spMkLst>
            <pc:docMk/>
            <pc:sldMk cId="1993602571" sldId="313"/>
            <ac:spMk id="6" creationId="{337BCCBF-7331-C6EA-43C6-CC3523B099DA}"/>
          </ac:spMkLst>
        </pc:spChg>
        <pc:picChg chg="del">
          <ac:chgData name="Nguyễn Quang Đại" userId="ef1dce9d-c9ec-43da-a0c0-17f3a7257cf6" providerId="ADAL" clId="{28ECDFE4-598B-4221-A8AC-BBFE17A0B03A}" dt="2023-05-18T03:41:35.484" v="1301" actId="478"/>
          <ac:picMkLst>
            <pc:docMk/>
            <pc:sldMk cId="1993602571" sldId="313"/>
            <ac:picMk id="2" creationId="{882D9E15-D23D-CD67-1EAC-B6CAEFBEC4BA}"/>
          </ac:picMkLst>
        </pc:picChg>
        <pc:picChg chg="add mod ord">
          <ac:chgData name="Nguyễn Quang Đại" userId="ef1dce9d-c9ec-43da-a0c0-17f3a7257cf6" providerId="ADAL" clId="{28ECDFE4-598B-4221-A8AC-BBFE17A0B03A}" dt="2023-05-18T03:43:11.113" v="1318" actId="14100"/>
          <ac:picMkLst>
            <pc:docMk/>
            <pc:sldMk cId="1993602571" sldId="313"/>
            <ac:picMk id="4" creationId="{86C09FE3-A555-13E2-78C2-C50DD24A686D}"/>
          </ac:picMkLst>
        </pc:picChg>
        <pc:picChg chg="del">
          <ac:chgData name="Nguyễn Quang Đại" userId="ef1dce9d-c9ec-43da-a0c0-17f3a7257cf6" providerId="ADAL" clId="{28ECDFE4-598B-4221-A8AC-BBFE17A0B03A}" dt="2023-05-18T03:41:35.965" v="1302" actId="478"/>
          <ac:picMkLst>
            <pc:docMk/>
            <pc:sldMk cId="1993602571" sldId="313"/>
            <ac:picMk id="5" creationId="{687AEC49-CC31-E0C7-DE14-7A94B855EFD5}"/>
          </ac:picMkLst>
        </pc:picChg>
        <pc:picChg chg="add mod">
          <ac:chgData name="Nguyễn Quang Đại" userId="ef1dce9d-c9ec-43da-a0c0-17f3a7257cf6" providerId="ADAL" clId="{28ECDFE4-598B-4221-A8AC-BBFE17A0B03A}" dt="2023-05-18T03:43:04.656" v="1317" actId="14100"/>
          <ac:picMkLst>
            <pc:docMk/>
            <pc:sldMk cId="1993602571" sldId="313"/>
            <ac:picMk id="8" creationId="{259395AB-80E3-B596-6E68-B2982BD752E7}"/>
          </ac:picMkLst>
        </pc:picChg>
      </pc:sldChg>
      <pc:sldChg chg="addSp delSp modSp add mod">
        <pc:chgData name="Nguyễn Quang Đại" userId="ef1dce9d-c9ec-43da-a0c0-17f3a7257cf6" providerId="ADAL" clId="{28ECDFE4-598B-4221-A8AC-BBFE17A0B03A}" dt="2023-05-19T08:15:46.759" v="2448" actId="1036"/>
        <pc:sldMkLst>
          <pc:docMk/>
          <pc:sldMk cId="413215267" sldId="314"/>
        </pc:sldMkLst>
        <pc:spChg chg="add mod">
          <ac:chgData name="Nguyễn Quang Đại" userId="ef1dce9d-c9ec-43da-a0c0-17f3a7257cf6" providerId="ADAL" clId="{28ECDFE4-598B-4221-A8AC-BBFE17A0B03A}" dt="2023-05-19T08:14:34.934" v="2383" actId="20577"/>
          <ac:spMkLst>
            <pc:docMk/>
            <pc:sldMk cId="413215267" sldId="314"/>
            <ac:spMk id="3" creationId="{FD0567BE-B784-7F07-BA90-7949876A65C7}"/>
          </ac:spMkLst>
        </pc:spChg>
        <pc:spChg chg="del mod ord">
          <ac:chgData name="Nguyễn Quang Đại" userId="ef1dce9d-c9ec-43da-a0c0-17f3a7257cf6" providerId="ADAL" clId="{28ECDFE4-598B-4221-A8AC-BBFE17A0B03A}" dt="2023-05-19T08:09:04.945" v="2349" actId="478"/>
          <ac:spMkLst>
            <pc:docMk/>
            <pc:sldMk cId="413215267" sldId="314"/>
            <ac:spMk id="6" creationId="{337BCCBF-7331-C6EA-43C6-CC3523B099DA}"/>
          </ac:spMkLst>
        </pc:spChg>
        <pc:picChg chg="add mod ord">
          <ac:chgData name="Nguyễn Quang Đại" userId="ef1dce9d-c9ec-43da-a0c0-17f3a7257cf6" providerId="ADAL" clId="{28ECDFE4-598B-4221-A8AC-BBFE17A0B03A}" dt="2023-05-19T08:14:58.881" v="2433" actId="1037"/>
          <ac:picMkLst>
            <pc:docMk/>
            <pc:sldMk cId="413215267" sldId="314"/>
            <ac:picMk id="2" creationId="{CC4695B5-3CCD-84AD-2F9A-8CF686C2AA23}"/>
          </ac:picMkLst>
        </pc:picChg>
        <pc:picChg chg="del">
          <ac:chgData name="Nguyễn Quang Đại" userId="ef1dce9d-c9ec-43da-a0c0-17f3a7257cf6" providerId="ADAL" clId="{28ECDFE4-598B-4221-A8AC-BBFE17A0B03A}" dt="2023-05-18T03:43:47.629" v="1320" actId="478"/>
          <ac:picMkLst>
            <pc:docMk/>
            <pc:sldMk cId="413215267" sldId="314"/>
            <ac:picMk id="4" creationId="{86C09FE3-A555-13E2-78C2-C50DD24A686D}"/>
          </ac:picMkLst>
        </pc:picChg>
        <pc:picChg chg="add mod modCrop">
          <ac:chgData name="Nguyễn Quang Đại" userId="ef1dce9d-c9ec-43da-a0c0-17f3a7257cf6" providerId="ADAL" clId="{28ECDFE4-598B-4221-A8AC-BBFE17A0B03A}" dt="2023-05-19T08:15:46.759" v="2448" actId="1036"/>
          <ac:picMkLst>
            <pc:docMk/>
            <pc:sldMk cId="413215267" sldId="314"/>
            <ac:picMk id="5" creationId="{DD82838A-23EF-E562-87D0-311EA306C410}"/>
          </ac:picMkLst>
        </pc:picChg>
        <pc:picChg chg="del">
          <ac:chgData name="Nguyễn Quang Đại" userId="ef1dce9d-c9ec-43da-a0c0-17f3a7257cf6" providerId="ADAL" clId="{28ECDFE4-598B-4221-A8AC-BBFE17A0B03A}" dt="2023-05-18T03:43:48.061" v="1321" actId="478"/>
          <ac:picMkLst>
            <pc:docMk/>
            <pc:sldMk cId="413215267" sldId="314"/>
            <ac:picMk id="8" creationId="{259395AB-80E3-B596-6E68-B2982BD752E7}"/>
          </ac:picMkLst>
        </pc:picChg>
        <pc:picChg chg="add del">
          <ac:chgData name="Nguyễn Quang Đại" userId="ef1dce9d-c9ec-43da-a0c0-17f3a7257cf6" providerId="ADAL" clId="{28ECDFE4-598B-4221-A8AC-BBFE17A0B03A}" dt="2023-05-18T03:44:34.468" v="1330" actId="22"/>
          <ac:picMkLst>
            <pc:docMk/>
            <pc:sldMk cId="413215267" sldId="314"/>
            <ac:picMk id="9" creationId="{69B17C33-F709-B1B5-B6A4-494DF6DAEFA6}"/>
          </ac:picMkLst>
        </pc:picChg>
        <pc:picChg chg="add del">
          <ac:chgData name="Nguyễn Quang Đại" userId="ef1dce9d-c9ec-43da-a0c0-17f3a7257cf6" providerId="ADAL" clId="{28ECDFE4-598B-4221-A8AC-BBFE17A0B03A}" dt="2023-05-18T03:44:34.195" v="1329" actId="22"/>
          <ac:picMkLst>
            <pc:docMk/>
            <pc:sldMk cId="413215267" sldId="314"/>
            <ac:picMk id="11" creationId="{6D506A29-9FCE-3F1E-1BCB-51E3414BABAD}"/>
          </ac:picMkLst>
        </pc:picChg>
        <pc:picChg chg="add mod modCrop">
          <ac:chgData name="Nguyễn Quang Đại" userId="ef1dce9d-c9ec-43da-a0c0-17f3a7257cf6" providerId="ADAL" clId="{28ECDFE4-598B-4221-A8AC-BBFE17A0B03A}" dt="2023-05-19T08:15:45.941" v="2446" actId="1036"/>
          <ac:picMkLst>
            <pc:docMk/>
            <pc:sldMk cId="413215267" sldId="314"/>
            <ac:picMk id="13" creationId="{ED357844-1382-F2FB-932B-F7E9B58928EE}"/>
          </ac:picMkLst>
        </pc:picChg>
        <pc:picChg chg="add mod modCrop">
          <ac:chgData name="Nguyễn Quang Đại" userId="ef1dce9d-c9ec-43da-a0c0-17f3a7257cf6" providerId="ADAL" clId="{28ECDFE4-598B-4221-A8AC-BBFE17A0B03A}" dt="2023-05-19T08:15:45.159" v="2445" actId="1036"/>
          <ac:picMkLst>
            <pc:docMk/>
            <pc:sldMk cId="413215267" sldId="314"/>
            <ac:picMk id="15" creationId="{C542213A-2F42-9CF9-07C9-AA4FD46D2B9A}"/>
          </ac:picMkLst>
        </pc:picChg>
      </pc:sldChg>
      <pc:sldChg chg="addSp delSp modSp new del mod ord">
        <pc:chgData name="Nguyễn Quang Đại" userId="ef1dce9d-c9ec-43da-a0c0-17f3a7257cf6" providerId="ADAL" clId="{28ECDFE4-598B-4221-A8AC-BBFE17A0B03A}" dt="2023-05-20T01:15:36.401" v="4656" actId="47"/>
        <pc:sldMkLst>
          <pc:docMk/>
          <pc:sldMk cId="1439844017" sldId="315"/>
        </pc:sldMkLst>
        <pc:spChg chg="add mod">
          <ac:chgData name="Nguyễn Quang Đại" userId="ef1dce9d-c9ec-43da-a0c0-17f3a7257cf6" providerId="ADAL" clId="{28ECDFE4-598B-4221-A8AC-BBFE17A0B03A}" dt="2023-05-19T15:54:14.861" v="4412" actId="20577"/>
          <ac:spMkLst>
            <pc:docMk/>
            <pc:sldMk cId="1439844017" sldId="315"/>
            <ac:spMk id="2" creationId="{5025D537-26D7-8AC3-7532-C6126CAA7870}"/>
          </ac:spMkLst>
        </pc:spChg>
        <pc:picChg chg="add del">
          <ac:chgData name="Nguyễn Quang Đại" userId="ef1dce9d-c9ec-43da-a0c0-17f3a7257cf6" providerId="ADAL" clId="{28ECDFE4-598B-4221-A8AC-BBFE17A0B03A}" dt="2023-05-19T15:53:30.535" v="4162" actId="478"/>
          <ac:picMkLst>
            <pc:docMk/>
            <pc:sldMk cId="1439844017" sldId="315"/>
            <ac:picMk id="4" creationId="{5404A61F-66D4-E2CD-A806-C932364FC9B1}"/>
          </ac:picMkLst>
        </pc:picChg>
      </pc:sldChg>
      <pc:sldChg chg="addSp modSp new add del mod ord">
        <pc:chgData name="Nguyễn Quang Đại" userId="ef1dce9d-c9ec-43da-a0c0-17f3a7257cf6" providerId="ADAL" clId="{28ECDFE4-598B-4221-A8AC-BBFE17A0B03A}" dt="2023-05-20T01:07:56.448" v="4480"/>
        <pc:sldMkLst>
          <pc:docMk/>
          <pc:sldMk cId="380922860" sldId="316"/>
        </pc:sldMkLst>
        <pc:spChg chg="add mod">
          <ac:chgData name="Nguyễn Quang Đại" userId="ef1dce9d-c9ec-43da-a0c0-17f3a7257cf6" providerId="ADAL" clId="{28ECDFE4-598B-4221-A8AC-BBFE17A0B03A}" dt="2023-05-19T08:13:58.563" v="2368"/>
          <ac:spMkLst>
            <pc:docMk/>
            <pc:sldMk cId="380922860" sldId="316"/>
            <ac:spMk id="4" creationId="{C32E8257-A210-3BC3-8B0A-C150A2FCFC35}"/>
          </ac:spMkLst>
        </pc:spChg>
        <pc:picChg chg="add mod modCrop">
          <ac:chgData name="Nguyễn Quang Đại" userId="ef1dce9d-c9ec-43da-a0c0-17f3a7257cf6" providerId="ADAL" clId="{28ECDFE4-598B-4221-A8AC-BBFE17A0B03A}" dt="2023-05-19T08:00:54.259" v="2262" actId="732"/>
          <ac:picMkLst>
            <pc:docMk/>
            <pc:sldMk cId="380922860" sldId="316"/>
            <ac:picMk id="3" creationId="{8C9FEA03-07C5-B911-AC00-CC4FF1F6A2EE}"/>
          </ac:picMkLst>
        </pc:picChg>
      </pc:sldChg>
      <pc:sldChg chg="addSp delSp modSp add mod">
        <pc:chgData name="Nguyễn Quang Đại" userId="ef1dce9d-c9ec-43da-a0c0-17f3a7257cf6" providerId="ADAL" clId="{28ECDFE4-598B-4221-A8AC-BBFE17A0B03A}" dt="2023-05-20T01:59:32.604" v="5299" actId="207"/>
        <pc:sldMkLst>
          <pc:docMk/>
          <pc:sldMk cId="157739594" sldId="317"/>
        </pc:sldMkLst>
        <pc:spChg chg="del mod">
          <ac:chgData name="Nguyễn Quang Đại" userId="ef1dce9d-c9ec-43da-a0c0-17f3a7257cf6" providerId="ADAL" clId="{28ECDFE4-598B-4221-A8AC-BBFE17A0B03A}" dt="2023-05-20T01:56:40.465" v="5218"/>
          <ac:spMkLst>
            <pc:docMk/>
            <pc:sldMk cId="157739594" sldId="317"/>
            <ac:spMk id="5" creationId="{00000000-0000-0000-0000-000000000000}"/>
          </ac:spMkLst>
        </pc:spChg>
        <pc:spChg chg="add mod">
          <ac:chgData name="Nguyễn Quang Đại" userId="ef1dce9d-c9ec-43da-a0c0-17f3a7257cf6" providerId="ADAL" clId="{28ECDFE4-598B-4221-A8AC-BBFE17A0B03A}" dt="2023-05-20T01:59:32.604" v="5299" actId="207"/>
          <ac:spMkLst>
            <pc:docMk/>
            <pc:sldMk cId="157739594" sldId="317"/>
            <ac:spMk id="6" creationId="{758368D0-BB7C-C0A7-AF61-B773A0B3B7DF}"/>
          </ac:spMkLst>
        </pc:spChg>
      </pc:sldChg>
      <pc:sldChg chg="add del mod modShow">
        <pc:chgData name="Nguyễn Quang Đại" userId="ef1dce9d-c9ec-43da-a0c0-17f3a7257cf6" providerId="ADAL" clId="{28ECDFE4-598B-4221-A8AC-BBFE17A0B03A}" dt="2023-05-19T13:54:57.182" v="3798" actId="47"/>
        <pc:sldMkLst>
          <pc:docMk/>
          <pc:sldMk cId="3007827990" sldId="318"/>
        </pc:sldMkLst>
      </pc:sldChg>
      <pc:sldChg chg="addSp delSp modSp add mod modAnim">
        <pc:chgData name="Nguyễn Quang Đại" userId="ef1dce9d-c9ec-43da-a0c0-17f3a7257cf6" providerId="ADAL" clId="{28ECDFE4-598B-4221-A8AC-BBFE17A0B03A}" dt="2023-05-20T01:50:05.514" v="4875" actId="166"/>
        <pc:sldMkLst>
          <pc:docMk/>
          <pc:sldMk cId="3595673621" sldId="319"/>
        </pc:sldMkLst>
        <pc:spChg chg="mod">
          <ac:chgData name="Nguyễn Quang Đại" userId="ef1dce9d-c9ec-43da-a0c0-17f3a7257cf6" providerId="ADAL" clId="{28ECDFE4-598B-4221-A8AC-BBFE17A0B03A}" dt="2023-05-19T09:18:20.950" v="3614" actId="20577"/>
          <ac:spMkLst>
            <pc:docMk/>
            <pc:sldMk cId="3595673621" sldId="319"/>
            <ac:spMk id="4" creationId="{00000000-0000-0000-0000-000000000000}"/>
          </ac:spMkLst>
        </pc:spChg>
        <pc:spChg chg="del">
          <ac:chgData name="Nguyễn Quang Đại" userId="ef1dce9d-c9ec-43da-a0c0-17f3a7257cf6" providerId="ADAL" clId="{28ECDFE4-598B-4221-A8AC-BBFE17A0B03A}" dt="2023-05-19T08:40:46.785" v="2885" actId="478"/>
          <ac:spMkLst>
            <pc:docMk/>
            <pc:sldMk cId="3595673621" sldId="319"/>
            <ac:spMk id="5" creationId="{00000000-0000-0000-0000-000000000000}"/>
          </ac:spMkLst>
        </pc:spChg>
        <pc:spChg chg="add mod topLvl">
          <ac:chgData name="Nguyễn Quang Đại" userId="ef1dce9d-c9ec-43da-a0c0-17f3a7257cf6" providerId="ADAL" clId="{28ECDFE4-598B-4221-A8AC-BBFE17A0B03A}" dt="2023-05-20T01:50:02.380" v="4874" actId="20577"/>
          <ac:spMkLst>
            <pc:docMk/>
            <pc:sldMk cId="3595673621" sldId="319"/>
            <ac:spMk id="6" creationId="{91DBA198-55AE-84E0-B3E3-1A18E2ED5115}"/>
          </ac:spMkLst>
        </pc:spChg>
        <pc:spChg chg="add mod">
          <ac:chgData name="Nguyễn Quang Đại" userId="ef1dce9d-c9ec-43da-a0c0-17f3a7257cf6" providerId="ADAL" clId="{28ECDFE4-598B-4221-A8AC-BBFE17A0B03A}" dt="2023-05-19T09:10:43.588" v="3385" actId="1037"/>
          <ac:spMkLst>
            <pc:docMk/>
            <pc:sldMk cId="3595673621" sldId="319"/>
            <ac:spMk id="10" creationId="{DE827FFF-10A8-AFB8-FD99-10FCC2355585}"/>
          </ac:spMkLst>
        </pc:spChg>
        <pc:spChg chg="add mod">
          <ac:chgData name="Nguyễn Quang Đại" userId="ef1dce9d-c9ec-43da-a0c0-17f3a7257cf6" providerId="ADAL" clId="{28ECDFE4-598B-4221-A8AC-BBFE17A0B03A}" dt="2023-05-19T09:10:43.588" v="3385" actId="1037"/>
          <ac:spMkLst>
            <pc:docMk/>
            <pc:sldMk cId="3595673621" sldId="319"/>
            <ac:spMk id="16" creationId="{07974B37-2D50-DB57-E095-8E74FC35E55C}"/>
          </ac:spMkLst>
        </pc:spChg>
        <pc:spChg chg="add del mod">
          <ac:chgData name="Nguyễn Quang Đại" userId="ef1dce9d-c9ec-43da-a0c0-17f3a7257cf6" providerId="ADAL" clId="{28ECDFE4-598B-4221-A8AC-BBFE17A0B03A}" dt="2023-05-19T09:19:57.722" v="3654" actId="478"/>
          <ac:spMkLst>
            <pc:docMk/>
            <pc:sldMk cId="3595673621" sldId="319"/>
            <ac:spMk id="18" creationId="{0536D684-05D0-364A-5205-5D4F58B364F1}"/>
          </ac:spMkLst>
        </pc:spChg>
        <pc:spChg chg="add del mod">
          <ac:chgData name="Nguyễn Quang Đại" userId="ef1dce9d-c9ec-43da-a0c0-17f3a7257cf6" providerId="ADAL" clId="{28ECDFE4-598B-4221-A8AC-BBFE17A0B03A}" dt="2023-05-19T09:19:57.722" v="3654" actId="478"/>
          <ac:spMkLst>
            <pc:docMk/>
            <pc:sldMk cId="3595673621" sldId="319"/>
            <ac:spMk id="26" creationId="{50F4A487-8DC6-86D6-C012-25144F1FBCBD}"/>
          </ac:spMkLst>
        </pc:spChg>
        <pc:spChg chg="mod">
          <ac:chgData name="Nguyễn Quang Đại" userId="ef1dce9d-c9ec-43da-a0c0-17f3a7257cf6" providerId="ADAL" clId="{28ECDFE4-598B-4221-A8AC-BBFE17A0B03A}" dt="2023-05-19T09:08:10.668" v="3322" actId="1076"/>
          <ac:spMkLst>
            <pc:docMk/>
            <pc:sldMk cId="3595673621" sldId="319"/>
            <ac:spMk id="47" creationId="{478066C9-E921-A104-5552-BCB4BF7CB239}"/>
          </ac:spMkLst>
        </pc:spChg>
        <pc:grpChg chg="del">
          <ac:chgData name="Nguyễn Quang Đại" userId="ef1dce9d-c9ec-43da-a0c0-17f3a7257cf6" providerId="ADAL" clId="{28ECDFE4-598B-4221-A8AC-BBFE17A0B03A}" dt="2023-05-19T08:40:37.393" v="2874" actId="478"/>
          <ac:grpSpMkLst>
            <pc:docMk/>
            <pc:sldMk cId="3595673621" sldId="319"/>
            <ac:grpSpMk id="2" creationId="{00000000-0000-0000-0000-000000000000}"/>
          </ac:grpSpMkLst>
        </pc:grpChg>
        <pc:grpChg chg="add del mod">
          <ac:chgData name="Nguyễn Quang Đại" userId="ef1dce9d-c9ec-43da-a0c0-17f3a7257cf6" providerId="ADAL" clId="{28ECDFE4-598B-4221-A8AC-BBFE17A0B03A}" dt="2023-05-19T13:59:59.373" v="3860" actId="165"/>
          <ac:grpSpMkLst>
            <pc:docMk/>
            <pc:sldMk cId="3595673621" sldId="319"/>
            <ac:grpSpMk id="7" creationId="{D268C535-52E9-0E29-0F63-F8B81EFCEB24}"/>
          </ac:grpSpMkLst>
        </pc:grpChg>
        <pc:grpChg chg="add del mod">
          <ac:chgData name="Nguyễn Quang Đại" userId="ef1dce9d-c9ec-43da-a0c0-17f3a7257cf6" providerId="ADAL" clId="{28ECDFE4-598B-4221-A8AC-BBFE17A0B03A}" dt="2023-05-19T09:19:57.722" v="3654" actId="478"/>
          <ac:grpSpMkLst>
            <pc:docMk/>
            <pc:sldMk cId="3595673621" sldId="319"/>
            <ac:grpSpMk id="30" creationId="{D6B406C4-B735-B84F-0A17-5B2E22DB46E1}"/>
          </ac:grpSpMkLst>
        </pc:grpChg>
        <pc:grpChg chg="add del mod">
          <ac:chgData name="Nguyễn Quang Đại" userId="ef1dce9d-c9ec-43da-a0c0-17f3a7257cf6" providerId="ADAL" clId="{28ECDFE4-598B-4221-A8AC-BBFE17A0B03A}" dt="2023-05-19T09:20:57.450" v="3677" actId="478"/>
          <ac:grpSpMkLst>
            <pc:docMk/>
            <pc:sldMk cId="3595673621" sldId="319"/>
            <ac:grpSpMk id="45" creationId="{0EFF8876-0EC4-759F-1F6A-6AF1E7454998}"/>
          </ac:grpSpMkLst>
        </pc:grpChg>
        <pc:picChg chg="add mod">
          <ac:chgData name="Nguyễn Quang Đại" userId="ef1dce9d-c9ec-43da-a0c0-17f3a7257cf6" providerId="ADAL" clId="{28ECDFE4-598B-4221-A8AC-BBFE17A0B03A}" dt="2023-05-19T09:10:43.588" v="3385" actId="1037"/>
          <ac:picMkLst>
            <pc:docMk/>
            <pc:sldMk cId="3595673621" sldId="319"/>
            <ac:picMk id="29" creationId="{58F50DFB-996C-2631-EEBA-3B684914C832}"/>
          </ac:picMkLst>
        </pc:picChg>
        <pc:picChg chg="add del mod">
          <ac:chgData name="Nguyễn Quang Đại" userId="ef1dce9d-c9ec-43da-a0c0-17f3a7257cf6" providerId="ADAL" clId="{28ECDFE4-598B-4221-A8AC-BBFE17A0B03A}" dt="2023-05-19T09:05:04.510" v="3226" actId="478"/>
          <ac:picMkLst>
            <pc:docMk/>
            <pc:sldMk cId="3595673621" sldId="319"/>
            <ac:picMk id="40" creationId="{18B6B9A6-20F1-7294-394D-74A464F64FA3}"/>
          </ac:picMkLst>
        </pc:picChg>
        <pc:picChg chg="add del mod">
          <ac:chgData name="Nguyễn Quang Đại" userId="ef1dce9d-c9ec-43da-a0c0-17f3a7257cf6" providerId="ADAL" clId="{28ECDFE4-598B-4221-A8AC-BBFE17A0B03A}" dt="2023-05-19T09:05:05.358" v="3227" actId="478"/>
          <ac:picMkLst>
            <pc:docMk/>
            <pc:sldMk cId="3595673621" sldId="319"/>
            <ac:picMk id="41" creationId="{438604C1-0433-9579-790B-3D1032876474}"/>
          </ac:picMkLst>
        </pc:picChg>
        <pc:picChg chg="add del mod">
          <ac:chgData name="Nguyễn Quang Đại" userId="ef1dce9d-c9ec-43da-a0c0-17f3a7257cf6" providerId="ADAL" clId="{28ECDFE4-598B-4221-A8AC-BBFE17A0B03A}" dt="2023-05-19T09:06:36.716" v="3245" actId="478"/>
          <ac:picMkLst>
            <pc:docMk/>
            <pc:sldMk cId="3595673621" sldId="319"/>
            <ac:picMk id="42" creationId="{7053AB18-C53F-B17F-C527-3CD0BADF15B8}"/>
          </ac:picMkLst>
        </pc:picChg>
        <pc:picChg chg="add del mod">
          <ac:chgData name="Nguyễn Quang Đại" userId="ef1dce9d-c9ec-43da-a0c0-17f3a7257cf6" providerId="ADAL" clId="{28ECDFE4-598B-4221-A8AC-BBFE17A0B03A}" dt="2023-05-19T09:06:36.250" v="3244" actId="478"/>
          <ac:picMkLst>
            <pc:docMk/>
            <pc:sldMk cId="3595673621" sldId="319"/>
            <ac:picMk id="43" creationId="{7291768B-77BD-4598-BF3E-58054FECFFDC}"/>
          </ac:picMkLst>
        </pc:picChg>
        <pc:picChg chg="add del mod">
          <ac:chgData name="Nguyễn Quang Đại" userId="ef1dce9d-c9ec-43da-a0c0-17f3a7257cf6" providerId="ADAL" clId="{28ECDFE4-598B-4221-A8AC-BBFE17A0B03A}" dt="2023-05-19T09:06:36.250" v="3244" actId="478"/>
          <ac:picMkLst>
            <pc:docMk/>
            <pc:sldMk cId="3595673621" sldId="319"/>
            <ac:picMk id="44" creationId="{2791457C-C2C5-F248-D621-21B24C0A7128}"/>
          </ac:picMkLst>
        </pc:picChg>
        <pc:picChg chg="mod">
          <ac:chgData name="Nguyễn Quang Đại" userId="ef1dce9d-c9ec-43da-a0c0-17f3a7257cf6" providerId="ADAL" clId="{28ECDFE4-598B-4221-A8AC-BBFE17A0B03A}" dt="2023-05-19T09:08:02.303" v="3321" actId="1076"/>
          <ac:picMkLst>
            <pc:docMk/>
            <pc:sldMk cId="3595673621" sldId="319"/>
            <ac:picMk id="46" creationId="{562078F5-2072-F0FE-EDA0-3D767A012211}"/>
          </ac:picMkLst>
        </pc:picChg>
        <pc:picChg chg="add mod">
          <ac:chgData name="Nguyễn Quang Đại" userId="ef1dce9d-c9ec-43da-a0c0-17f3a7257cf6" providerId="ADAL" clId="{28ECDFE4-598B-4221-A8AC-BBFE17A0B03A}" dt="2023-05-19T14:00:21.974" v="3865" actId="1076"/>
          <ac:picMkLst>
            <pc:docMk/>
            <pc:sldMk cId="3595673621" sldId="319"/>
            <ac:picMk id="48" creationId="{9B052FA1-BD67-5ADB-E913-B47E6DB56A15}"/>
          </ac:picMkLst>
        </pc:picChg>
        <pc:picChg chg="add mod ord">
          <ac:chgData name="Nguyễn Quang Đại" userId="ef1dce9d-c9ec-43da-a0c0-17f3a7257cf6" providerId="ADAL" clId="{28ECDFE4-598B-4221-A8AC-BBFE17A0B03A}" dt="2023-05-20T01:50:05.514" v="4875" actId="166"/>
          <ac:picMkLst>
            <pc:docMk/>
            <pc:sldMk cId="3595673621" sldId="319"/>
            <ac:picMk id="49" creationId="{B0C92B62-D4D7-F357-E809-790C4E5CBF0C}"/>
          </ac:picMkLst>
        </pc:picChg>
        <pc:picChg chg="add mod">
          <ac:chgData name="Nguyễn Quang Đại" userId="ef1dce9d-c9ec-43da-a0c0-17f3a7257cf6" providerId="ADAL" clId="{28ECDFE4-598B-4221-A8AC-BBFE17A0B03A}" dt="2023-05-19T14:00:20.184" v="3864" actId="1076"/>
          <ac:picMkLst>
            <pc:docMk/>
            <pc:sldMk cId="3595673621" sldId="319"/>
            <ac:picMk id="50" creationId="{0063ABAE-2F31-1566-35D1-4F2D3B7D757B}"/>
          </ac:picMkLst>
        </pc:picChg>
        <pc:picChg chg="add mod">
          <ac:chgData name="Nguyễn Quang Đại" userId="ef1dce9d-c9ec-43da-a0c0-17f3a7257cf6" providerId="ADAL" clId="{28ECDFE4-598B-4221-A8AC-BBFE17A0B03A}" dt="2023-05-19T13:59:38.966" v="3857" actId="571"/>
          <ac:picMkLst>
            <pc:docMk/>
            <pc:sldMk cId="3595673621" sldId="319"/>
            <ac:picMk id="51" creationId="{562AAFD7-78CD-BB70-C4BE-B252523365C4}"/>
          </ac:picMkLst>
        </pc:picChg>
        <pc:picChg chg="add mod">
          <ac:chgData name="Nguyễn Quang Đại" userId="ef1dce9d-c9ec-43da-a0c0-17f3a7257cf6" providerId="ADAL" clId="{28ECDFE4-598B-4221-A8AC-BBFE17A0B03A}" dt="2023-05-19T13:59:38.966" v="3857" actId="571"/>
          <ac:picMkLst>
            <pc:docMk/>
            <pc:sldMk cId="3595673621" sldId="319"/>
            <ac:picMk id="52" creationId="{A4FBC990-BCFE-EF4F-5935-BAF8ABFE3A7A}"/>
          </ac:picMkLst>
        </pc:picChg>
        <pc:picChg chg="add mod topLvl">
          <ac:chgData name="Nguyễn Quang Đại" userId="ef1dce9d-c9ec-43da-a0c0-17f3a7257cf6" providerId="ADAL" clId="{28ECDFE4-598B-4221-A8AC-BBFE17A0B03A}" dt="2023-05-19T13:59:59.373" v="3860" actId="165"/>
          <ac:picMkLst>
            <pc:docMk/>
            <pc:sldMk cId="3595673621" sldId="319"/>
            <ac:picMk id="1026" creationId="{64194A61-B1A3-B07A-5B6B-B0FBC8877832}"/>
          </ac:picMkLst>
        </pc:picChg>
        <pc:picChg chg="add mod">
          <ac:chgData name="Nguyễn Quang Đại" userId="ef1dce9d-c9ec-43da-a0c0-17f3a7257cf6" providerId="ADAL" clId="{28ECDFE4-598B-4221-A8AC-BBFE17A0B03A}" dt="2023-05-19T09:10:43.588" v="3385" actId="1037"/>
          <ac:picMkLst>
            <pc:docMk/>
            <pc:sldMk cId="3595673621" sldId="319"/>
            <ac:picMk id="1028" creationId="{5D5D31D0-5B73-CDFB-C6EC-26227F8F70F0}"/>
          </ac:picMkLst>
        </pc:picChg>
        <pc:picChg chg="add mod">
          <ac:chgData name="Nguyễn Quang Đại" userId="ef1dce9d-c9ec-43da-a0c0-17f3a7257cf6" providerId="ADAL" clId="{28ECDFE4-598B-4221-A8AC-BBFE17A0B03A}" dt="2023-05-19T09:08:42.190" v="3340" actId="1038"/>
          <ac:picMkLst>
            <pc:docMk/>
            <pc:sldMk cId="3595673621" sldId="319"/>
            <ac:picMk id="1030" creationId="{62834BA3-5942-D48E-3F78-5378F0D8351D}"/>
          </ac:picMkLst>
        </pc:picChg>
        <pc:cxnChg chg="add mod">
          <ac:chgData name="Nguyễn Quang Đại" userId="ef1dce9d-c9ec-43da-a0c0-17f3a7257cf6" providerId="ADAL" clId="{28ECDFE4-598B-4221-A8AC-BBFE17A0B03A}" dt="2023-05-19T09:10:43.588" v="3385" actId="1037"/>
          <ac:cxnSpMkLst>
            <pc:docMk/>
            <pc:sldMk cId="3595673621" sldId="319"/>
            <ac:cxnSpMk id="9" creationId="{B5D82551-9AC8-45DA-FF0D-3B33DBC33C78}"/>
          </ac:cxnSpMkLst>
        </pc:cxnChg>
        <pc:cxnChg chg="add mod">
          <ac:chgData name="Nguyễn Quang Đại" userId="ef1dce9d-c9ec-43da-a0c0-17f3a7257cf6" providerId="ADAL" clId="{28ECDFE4-598B-4221-A8AC-BBFE17A0B03A}" dt="2023-05-19T09:10:43.588" v="3385" actId="1037"/>
          <ac:cxnSpMkLst>
            <pc:docMk/>
            <pc:sldMk cId="3595673621" sldId="319"/>
            <ac:cxnSpMk id="15" creationId="{4A5F7BB6-E587-034D-49C5-247CA9A11AD0}"/>
          </ac:cxnSpMkLst>
        </pc:cxnChg>
        <pc:cxnChg chg="add del mod">
          <ac:chgData name="Nguyễn Quang Đại" userId="ef1dce9d-c9ec-43da-a0c0-17f3a7257cf6" providerId="ADAL" clId="{28ECDFE4-598B-4221-A8AC-BBFE17A0B03A}" dt="2023-05-19T09:19:57.722" v="3654" actId="478"/>
          <ac:cxnSpMkLst>
            <pc:docMk/>
            <pc:sldMk cId="3595673621" sldId="319"/>
            <ac:cxnSpMk id="17" creationId="{7349ADAB-CF3A-6BBB-4B44-B58F597654BE}"/>
          </ac:cxnSpMkLst>
        </pc:cxnChg>
        <pc:cxnChg chg="add del mod">
          <ac:chgData name="Nguyễn Quang Đại" userId="ef1dce9d-c9ec-43da-a0c0-17f3a7257cf6" providerId="ADAL" clId="{28ECDFE4-598B-4221-A8AC-BBFE17A0B03A}" dt="2023-05-19T09:19:57.722" v="3654" actId="478"/>
          <ac:cxnSpMkLst>
            <pc:docMk/>
            <pc:sldMk cId="3595673621" sldId="319"/>
            <ac:cxnSpMk id="20" creationId="{E3B53738-0A2D-B737-AA40-836DC61A55BE}"/>
          </ac:cxnSpMkLst>
        </pc:cxnChg>
        <pc:cxnChg chg="add del mod">
          <ac:chgData name="Nguyễn Quang Đại" userId="ef1dce9d-c9ec-43da-a0c0-17f3a7257cf6" providerId="ADAL" clId="{28ECDFE4-598B-4221-A8AC-BBFE17A0B03A}" dt="2023-05-19T09:19:57.722" v="3654" actId="478"/>
          <ac:cxnSpMkLst>
            <pc:docMk/>
            <pc:sldMk cId="3595673621" sldId="319"/>
            <ac:cxnSpMk id="25" creationId="{6A883BB1-8289-2A82-2B9F-9A84F950C5B2}"/>
          </ac:cxnSpMkLst>
        </pc:cxnChg>
        <pc:cxnChg chg="add del mod">
          <ac:chgData name="Nguyễn Quang Đại" userId="ef1dce9d-c9ec-43da-a0c0-17f3a7257cf6" providerId="ADAL" clId="{28ECDFE4-598B-4221-A8AC-BBFE17A0B03A}" dt="2023-05-19T09:19:57.722" v="3654" actId="478"/>
          <ac:cxnSpMkLst>
            <pc:docMk/>
            <pc:sldMk cId="3595673621" sldId="319"/>
            <ac:cxnSpMk id="31" creationId="{84993717-7549-6287-0385-70B3C79AA4EE}"/>
          </ac:cxnSpMkLst>
        </pc:cxnChg>
      </pc:sldChg>
      <pc:sldChg chg="addSp delSp modSp add mod ord modAnim">
        <pc:chgData name="Nguyễn Quang Đại" userId="ef1dce9d-c9ec-43da-a0c0-17f3a7257cf6" providerId="ADAL" clId="{28ECDFE4-598B-4221-A8AC-BBFE17A0B03A}" dt="2023-05-20T01:50:18.149" v="4885" actId="20577"/>
        <pc:sldMkLst>
          <pc:docMk/>
          <pc:sldMk cId="2395875370" sldId="320"/>
        </pc:sldMkLst>
        <pc:spChg chg="add mod">
          <ac:chgData name="Nguyễn Quang Đại" userId="ef1dce9d-c9ec-43da-a0c0-17f3a7257cf6" providerId="ADAL" clId="{28ECDFE4-598B-4221-A8AC-BBFE17A0B03A}" dt="2023-05-19T09:11:17.020" v="3412"/>
          <ac:spMkLst>
            <pc:docMk/>
            <pc:sldMk cId="2395875370" sldId="320"/>
            <ac:spMk id="3" creationId="{C2186FF1-1DDB-2AC1-BBAB-C98567B735E9}"/>
          </ac:spMkLst>
        </pc:spChg>
        <pc:spChg chg="del">
          <ac:chgData name="Nguyễn Quang Đại" userId="ef1dce9d-c9ec-43da-a0c0-17f3a7257cf6" providerId="ADAL" clId="{28ECDFE4-598B-4221-A8AC-BBFE17A0B03A}" dt="2023-05-19T09:20:26.414" v="3659" actId="478"/>
          <ac:spMkLst>
            <pc:docMk/>
            <pc:sldMk cId="2395875370" sldId="320"/>
            <ac:spMk id="4" creationId="{00000000-0000-0000-0000-000000000000}"/>
          </ac:spMkLst>
        </pc:spChg>
        <pc:spChg chg="mod">
          <ac:chgData name="Nguyễn Quang Đại" userId="ef1dce9d-c9ec-43da-a0c0-17f3a7257cf6" providerId="ADAL" clId="{28ECDFE4-598B-4221-A8AC-BBFE17A0B03A}" dt="2023-05-20T01:50:18.149" v="4885" actId="20577"/>
          <ac:spMkLst>
            <pc:docMk/>
            <pc:sldMk cId="2395875370" sldId="320"/>
            <ac:spMk id="6" creationId="{91DBA198-55AE-84E0-B3E3-1A18E2ED5115}"/>
          </ac:spMkLst>
        </pc:spChg>
        <pc:spChg chg="add mod">
          <ac:chgData name="Nguyễn Quang Đại" userId="ef1dce9d-c9ec-43da-a0c0-17f3a7257cf6" providerId="ADAL" clId="{28ECDFE4-598B-4221-A8AC-BBFE17A0B03A}" dt="2023-05-19T09:11:17.020" v="3412"/>
          <ac:spMkLst>
            <pc:docMk/>
            <pc:sldMk cId="2395875370" sldId="320"/>
            <ac:spMk id="8" creationId="{2C26E423-FB5C-6B1F-5622-251C4E9B310B}"/>
          </ac:spMkLst>
        </pc:spChg>
        <pc:spChg chg="del mod">
          <ac:chgData name="Nguyễn Quang Đại" userId="ef1dce9d-c9ec-43da-a0c0-17f3a7257cf6" providerId="ADAL" clId="{28ECDFE4-598B-4221-A8AC-BBFE17A0B03A}" dt="2023-05-19T09:11:16.434" v="3411" actId="478"/>
          <ac:spMkLst>
            <pc:docMk/>
            <pc:sldMk cId="2395875370" sldId="320"/>
            <ac:spMk id="10" creationId="{DE827FFF-10A8-AFB8-FD99-10FCC2355585}"/>
          </ac:spMkLst>
        </pc:spChg>
        <pc:spChg chg="add mod">
          <ac:chgData name="Nguyễn Quang Đại" userId="ef1dce9d-c9ec-43da-a0c0-17f3a7257cf6" providerId="ADAL" clId="{28ECDFE4-598B-4221-A8AC-BBFE17A0B03A}" dt="2023-05-19T09:11:17.020" v="3412"/>
          <ac:spMkLst>
            <pc:docMk/>
            <pc:sldMk cId="2395875370" sldId="320"/>
            <ac:spMk id="12" creationId="{E220AF60-0877-9917-2988-EADC8A3EB089}"/>
          </ac:spMkLst>
        </pc:spChg>
        <pc:spChg chg="del mod">
          <ac:chgData name="Nguyễn Quang Đại" userId="ef1dce9d-c9ec-43da-a0c0-17f3a7257cf6" providerId="ADAL" clId="{28ECDFE4-598B-4221-A8AC-BBFE17A0B03A}" dt="2023-05-19T09:11:16.434" v="3411" actId="478"/>
          <ac:spMkLst>
            <pc:docMk/>
            <pc:sldMk cId="2395875370" sldId="320"/>
            <ac:spMk id="16" creationId="{07974B37-2D50-DB57-E095-8E74FC35E55C}"/>
          </ac:spMkLst>
        </pc:spChg>
        <pc:spChg chg="del mod">
          <ac:chgData name="Nguyễn Quang Đại" userId="ef1dce9d-c9ec-43da-a0c0-17f3a7257cf6" providerId="ADAL" clId="{28ECDFE4-598B-4221-A8AC-BBFE17A0B03A}" dt="2023-05-19T09:11:16.434" v="3411" actId="478"/>
          <ac:spMkLst>
            <pc:docMk/>
            <pc:sldMk cId="2395875370" sldId="320"/>
            <ac:spMk id="18" creationId="{0536D684-05D0-364A-5205-5D4F58B364F1}"/>
          </ac:spMkLst>
        </pc:spChg>
        <pc:spChg chg="add mod">
          <ac:chgData name="Nguyễn Quang Đại" userId="ef1dce9d-c9ec-43da-a0c0-17f3a7257cf6" providerId="ADAL" clId="{28ECDFE4-598B-4221-A8AC-BBFE17A0B03A}" dt="2023-05-19T09:11:17.020" v="3412"/>
          <ac:spMkLst>
            <pc:docMk/>
            <pc:sldMk cId="2395875370" sldId="320"/>
            <ac:spMk id="19" creationId="{DA2D986B-6D6B-56EF-8329-604C3F702527}"/>
          </ac:spMkLst>
        </pc:spChg>
        <pc:spChg chg="del mod">
          <ac:chgData name="Nguyễn Quang Đại" userId="ef1dce9d-c9ec-43da-a0c0-17f3a7257cf6" providerId="ADAL" clId="{28ECDFE4-598B-4221-A8AC-BBFE17A0B03A}" dt="2023-05-19T09:11:16.434" v="3411" actId="478"/>
          <ac:spMkLst>
            <pc:docMk/>
            <pc:sldMk cId="2395875370" sldId="320"/>
            <ac:spMk id="26" creationId="{50F4A487-8DC6-86D6-C012-25144F1FBCBD}"/>
          </ac:spMkLst>
        </pc:spChg>
        <pc:spChg chg="add mod">
          <ac:chgData name="Nguyễn Quang Đại" userId="ef1dce9d-c9ec-43da-a0c0-17f3a7257cf6" providerId="ADAL" clId="{28ECDFE4-598B-4221-A8AC-BBFE17A0B03A}" dt="2023-05-19T09:13:57.700" v="3517" actId="1036"/>
          <ac:spMkLst>
            <pc:docMk/>
            <pc:sldMk cId="2395875370" sldId="320"/>
            <ac:spMk id="32" creationId="{0F2A6B60-DC4A-D16B-44C8-FF7FB00E50F8}"/>
          </ac:spMkLst>
        </pc:spChg>
        <pc:spChg chg="add mod">
          <ac:chgData name="Nguyễn Quang Đại" userId="ef1dce9d-c9ec-43da-a0c0-17f3a7257cf6" providerId="ADAL" clId="{28ECDFE4-598B-4221-A8AC-BBFE17A0B03A}" dt="2023-05-19T09:13:57.700" v="3517" actId="1036"/>
          <ac:spMkLst>
            <pc:docMk/>
            <pc:sldMk cId="2395875370" sldId="320"/>
            <ac:spMk id="33" creationId="{315308C5-8714-479B-FEA0-22FFE74355B1}"/>
          </ac:spMkLst>
        </pc:spChg>
        <pc:spChg chg="add del mod">
          <ac:chgData name="Nguyễn Quang Đại" userId="ef1dce9d-c9ec-43da-a0c0-17f3a7257cf6" providerId="ADAL" clId="{28ECDFE4-598B-4221-A8AC-BBFE17A0B03A}" dt="2023-05-19T09:14:22.901" v="3521" actId="478"/>
          <ac:spMkLst>
            <pc:docMk/>
            <pc:sldMk cId="2395875370" sldId="320"/>
            <ac:spMk id="34" creationId="{A4456B04-3695-E0BF-E5C4-B29C55F2A555}"/>
          </ac:spMkLst>
        </pc:spChg>
        <pc:spChg chg="add del">
          <ac:chgData name="Nguyễn Quang Đại" userId="ef1dce9d-c9ec-43da-a0c0-17f3a7257cf6" providerId="ADAL" clId="{28ECDFE4-598B-4221-A8AC-BBFE17A0B03A}" dt="2023-05-19T09:15:00.707" v="3526" actId="478"/>
          <ac:spMkLst>
            <pc:docMk/>
            <pc:sldMk cId="2395875370" sldId="320"/>
            <ac:spMk id="38" creationId="{AFFE4890-9F31-5ECC-A32E-8FFC3BE1A6DC}"/>
          </ac:spMkLst>
        </pc:spChg>
        <pc:spChg chg="add mod ord">
          <ac:chgData name="Nguyễn Quang Đại" userId="ef1dce9d-c9ec-43da-a0c0-17f3a7257cf6" providerId="ADAL" clId="{28ECDFE4-598B-4221-A8AC-BBFE17A0B03A}" dt="2023-05-19T09:16:57.378" v="3554" actId="167"/>
          <ac:spMkLst>
            <pc:docMk/>
            <pc:sldMk cId="2395875370" sldId="320"/>
            <ac:spMk id="39" creationId="{C93B39E6-DBDF-1A36-718A-532C68CDF521}"/>
          </ac:spMkLst>
        </pc:spChg>
        <pc:spChg chg="add mod">
          <ac:chgData name="Nguyễn Quang Đại" userId="ef1dce9d-c9ec-43da-a0c0-17f3a7257cf6" providerId="ADAL" clId="{28ECDFE4-598B-4221-A8AC-BBFE17A0B03A}" dt="2023-05-19T09:17:30.144" v="3596" actId="1076"/>
          <ac:spMkLst>
            <pc:docMk/>
            <pc:sldMk cId="2395875370" sldId="320"/>
            <ac:spMk id="40" creationId="{D08B6627-9CD6-9102-7452-AA227CF28330}"/>
          </ac:spMkLst>
        </pc:spChg>
        <pc:spChg chg="add mod">
          <ac:chgData name="Nguyễn Quang Đại" userId="ef1dce9d-c9ec-43da-a0c0-17f3a7257cf6" providerId="ADAL" clId="{28ECDFE4-598B-4221-A8AC-BBFE17A0B03A}" dt="2023-05-19T09:20:39.998" v="3675" actId="6549"/>
          <ac:spMkLst>
            <pc:docMk/>
            <pc:sldMk cId="2395875370" sldId="320"/>
            <ac:spMk id="41" creationId="{ADEC9160-6199-662A-5AA7-C59C01F7C868}"/>
          </ac:spMkLst>
        </pc:spChg>
        <pc:grpChg chg="mod">
          <ac:chgData name="Nguyễn Quang Đại" userId="ef1dce9d-c9ec-43da-a0c0-17f3a7257cf6" providerId="ADAL" clId="{28ECDFE4-598B-4221-A8AC-BBFE17A0B03A}" dt="2023-05-19T09:08:48.619" v="3355" actId="1038"/>
          <ac:grpSpMkLst>
            <pc:docMk/>
            <pc:sldMk cId="2395875370" sldId="320"/>
            <ac:grpSpMk id="7" creationId="{D268C535-52E9-0E29-0F63-F8B81EFCEB24}"/>
          </ac:grpSpMkLst>
        </pc:grpChg>
        <pc:grpChg chg="del">
          <ac:chgData name="Nguyễn Quang Đại" userId="ef1dce9d-c9ec-43da-a0c0-17f3a7257cf6" providerId="ADAL" clId="{28ECDFE4-598B-4221-A8AC-BBFE17A0B03A}" dt="2023-05-19T09:08:26.223" v="3325" actId="478"/>
          <ac:grpSpMkLst>
            <pc:docMk/>
            <pc:sldMk cId="2395875370" sldId="320"/>
            <ac:grpSpMk id="30" creationId="{D6B406C4-B735-B84F-0A17-5B2E22DB46E1}"/>
          </ac:grpSpMkLst>
        </pc:grpChg>
        <pc:picChg chg="add del mod">
          <ac:chgData name="Nguyễn Quang Đại" userId="ef1dce9d-c9ec-43da-a0c0-17f3a7257cf6" providerId="ADAL" clId="{28ECDFE4-598B-4221-A8AC-BBFE17A0B03A}" dt="2023-05-20T01:14:26.164" v="4647" actId="478"/>
          <ac:picMkLst>
            <pc:docMk/>
            <pc:sldMk cId="2395875370" sldId="320"/>
            <ac:picMk id="4" creationId="{6268AF3E-3E06-5F38-8E01-D122B6E0FA68}"/>
          </ac:picMkLst>
        </pc:picChg>
        <pc:picChg chg="add mod">
          <ac:chgData name="Nguyễn Quang Đại" userId="ef1dce9d-c9ec-43da-a0c0-17f3a7257cf6" providerId="ADAL" clId="{28ECDFE4-598B-4221-A8AC-BBFE17A0B03A}" dt="2023-05-20T01:14:34.865" v="4648"/>
          <ac:picMkLst>
            <pc:docMk/>
            <pc:sldMk cId="2395875370" sldId="320"/>
            <ac:picMk id="10" creationId="{CE62BC86-0884-1839-C185-EE319FD920E7}"/>
          </ac:picMkLst>
        </pc:picChg>
        <pc:picChg chg="mod">
          <ac:chgData name="Nguyễn Quang Đại" userId="ef1dce9d-c9ec-43da-a0c0-17f3a7257cf6" providerId="ADAL" clId="{28ECDFE4-598B-4221-A8AC-BBFE17A0B03A}" dt="2023-05-19T09:08:48.619" v="3355" actId="1038"/>
          <ac:picMkLst>
            <pc:docMk/>
            <pc:sldMk cId="2395875370" sldId="320"/>
            <ac:picMk id="1026" creationId="{64194A61-B1A3-B07A-5B6B-B0FBC8877832}"/>
          </ac:picMkLst>
        </pc:picChg>
        <pc:picChg chg="mod">
          <ac:chgData name="Nguyễn Quang Đại" userId="ef1dce9d-c9ec-43da-a0c0-17f3a7257cf6" providerId="ADAL" clId="{28ECDFE4-598B-4221-A8AC-BBFE17A0B03A}" dt="2023-05-19T09:16:53.510" v="3553" actId="167"/>
          <ac:picMkLst>
            <pc:docMk/>
            <pc:sldMk cId="2395875370" sldId="320"/>
            <ac:picMk id="1030" creationId="{62834BA3-5942-D48E-3F78-5378F0D8351D}"/>
          </ac:picMkLst>
        </pc:picChg>
        <pc:picChg chg="add mod">
          <ac:chgData name="Nguyễn Quang Đại" userId="ef1dce9d-c9ec-43da-a0c0-17f3a7257cf6" providerId="ADAL" clId="{28ECDFE4-598B-4221-A8AC-BBFE17A0B03A}" dt="2023-05-19T09:12:01.506" v="3415" actId="1076"/>
          <ac:picMkLst>
            <pc:docMk/>
            <pc:sldMk cId="2395875370" sldId="320"/>
            <ac:picMk id="2050" creationId="{83B3DFCE-AF4A-15DA-3662-5B486DEB73CD}"/>
          </ac:picMkLst>
        </pc:picChg>
        <pc:cxnChg chg="add mod">
          <ac:chgData name="Nguyễn Quang Đại" userId="ef1dce9d-c9ec-43da-a0c0-17f3a7257cf6" providerId="ADAL" clId="{28ECDFE4-598B-4221-A8AC-BBFE17A0B03A}" dt="2023-05-19T09:11:17.020" v="3412"/>
          <ac:cxnSpMkLst>
            <pc:docMk/>
            <pc:sldMk cId="2395875370" sldId="320"/>
            <ac:cxnSpMk id="2" creationId="{FAB19B66-DF91-7536-97A9-D5453CD8A3F5}"/>
          </ac:cxnSpMkLst>
        </pc:cxnChg>
        <pc:cxnChg chg="add mod">
          <ac:chgData name="Nguyễn Quang Đại" userId="ef1dce9d-c9ec-43da-a0c0-17f3a7257cf6" providerId="ADAL" clId="{28ECDFE4-598B-4221-A8AC-BBFE17A0B03A}" dt="2023-05-19T09:11:17.020" v="3412"/>
          <ac:cxnSpMkLst>
            <pc:docMk/>
            <pc:sldMk cId="2395875370" sldId="320"/>
            <ac:cxnSpMk id="5" creationId="{882FB43B-BA18-949D-E3EA-C005EB9BF09C}"/>
          </ac:cxnSpMkLst>
        </pc:cxnChg>
        <pc:cxnChg chg="del mod">
          <ac:chgData name="Nguyễn Quang Đại" userId="ef1dce9d-c9ec-43da-a0c0-17f3a7257cf6" providerId="ADAL" clId="{28ECDFE4-598B-4221-A8AC-BBFE17A0B03A}" dt="2023-05-19T09:11:16.434" v="3411" actId="478"/>
          <ac:cxnSpMkLst>
            <pc:docMk/>
            <pc:sldMk cId="2395875370" sldId="320"/>
            <ac:cxnSpMk id="9" creationId="{B5D82551-9AC8-45DA-FF0D-3B33DBC33C78}"/>
          </ac:cxnSpMkLst>
        </pc:cxnChg>
        <pc:cxnChg chg="add mod">
          <ac:chgData name="Nguyễn Quang Đại" userId="ef1dce9d-c9ec-43da-a0c0-17f3a7257cf6" providerId="ADAL" clId="{28ECDFE4-598B-4221-A8AC-BBFE17A0B03A}" dt="2023-05-19T09:11:17.020" v="3412"/>
          <ac:cxnSpMkLst>
            <pc:docMk/>
            <pc:sldMk cId="2395875370" sldId="320"/>
            <ac:cxnSpMk id="11" creationId="{22809A1A-30CE-2241-CCD9-5C0A6C0EF2B3}"/>
          </ac:cxnSpMkLst>
        </pc:cxnChg>
        <pc:cxnChg chg="add mod">
          <ac:chgData name="Nguyễn Quang Đại" userId="ef1dce9d-c9ec-43da-a0c0-17f3a7257cf6" providerId="ADAL" clId="{28ECDFE4-598B-4221-A8AC-BBFE17A0B03A}" dt="2023-05-19T09:11:17.020" v="3412"/>
          <ac:cxnSpMkLst>
            <pc:docMk/>
            <pc:sldMk cId="2395875370" sldId="320"/>
            <ac:cxnSpMk id="13" creationId="{02A26DF7-6C82-ED81-F247-E00AEF4299DE}"/>
          </ac:cxnSpMkLst>
        </pc:cxnChg>
        <pc:cxnChg chg="add mod">
          <ac:chgData name="Nguyễn Quang Đại" userId="ef1dce9d-c9ec-43da-a0c0-17f3a7257cf6" providerId="ADAL" clId="{28ECDFE4-598B-4221-A8AC-BBFE17A0B03A}" dt="2023-05-19T09:11:17.020" v="3412"/>
          <ac:cxnSpMkLst>
            <pc:docMk/>
            <pc:sldMk cId="2395875370" sldId="320"/>
            <ac:cxnSpMk id="14" creationId="{9B69E7C8-EE2C-4C69-8D02-A158F8A65708}"/>
          </ac:cxnSpMkLst>
        </pc:cxnChg>
        <pc:cxnChg chg="del mod">
          <ac:chgData name="Nguyễn Quang Đại" userId="ef1dce9d-c9ec-43da-a0c0-17f3a7257cf6" providerId="ADAL" clId="{28ECDFE4-598B-4221-A8AC-BBFE17A0B03A}" dt="2023-05-19T09:11:16.434" v="3411" actId="478"/>
          <ac:cxnSpMkLst>
            <pc:docMk/>
            <pc:sldMk cId="2395875370" sldId="320"/>
            <ac:cxnSpMk id="15" creationId="{4A5F7BB6-E587-034D-49C5-247CA9A11AD0}"/>
          </ac:cxnSpMkLst>
        </pc:cxnChg>
        <pc:cxnChg chg="del mod">
          <ac:chgData name="Nguyễn Quang Đại" userId="ef1dce9d-c9ec-43da-a0c0-17f3a7257cf6" providerId="ADAL" clId="{28ECDFE4-598B-4221-A8AC-BBFE17A0B03A}" dt="2023-05-19T09:11:16.434" v="3411" actId="478"/>
          <ac:cxnSpMkLst>
            <pc:docMk/>
            <pc:sldMk cId="2395875370" sldId="320"/>
            <ac:cxnSpMk id="17" creationId="{7349ADAB-CF3A-6BBB-4B44-B58F597654BE}"/>
          </ac:cxnSpMkLst>
        </pc:cxnChg>
        <pc:cxnChg chg="del mod">
          <ac:chgData name="Nguyễn Quang Đại" userId="ef1dce9d-c9ec-43da-a0c0-17f3a7257cf6" providerId="ADAL" clId="{28ECDFE4-598B-4221-A8AC-BBFE17A0B03A}" dt="2023-05-19T09:11:16.434" v="3411" actId="478"/>
          <ac:cxnSpMkLst>
            <pc:docMk/>
            <pc:sldMk cId="2395875370" sldId="320"/>
            <ac:cxnSpMk id="20" creationId="{E3B53738-0A2D-B737-AA40-836DC61A55BE}"/>
          </ac:cxnSpMkLst>
        </pc:cxnChg>
        <pc:cxnChg chg="add mod">
          <ac:chgData name="Nguyễn Quang Đại" userId="ef1dce9d-c9ec-43da-a0c0-17f3a7257cf6" providerId="ADAL" clId="{28ECDFE4-598B-4221-A8AC-BBFE17A0B03A}" dt="2023-05-19T09:11:17.020" v="3412"/>
          <ac:cxnSpMkLst>
            <pc:docMk/>
            <pc:sldMk cId="2395875370" sldId="320"/>
            <ac:cxnSpMk id="21" creationId="{38602BA6-C29D-A64E-598C-645A1EEDE5DD}"/>
          </ac:cxnSpMkLst>
        </pc:cxnChg>
        <pc:cxnChg chg="add mod">
          <ac:chgData name="Nguyễn Quang Đại" userId="ef1dce9d-c9ec-43da-a0c0-17f3a7257cf6" providerId="ADAL" clId="{28ECDFE4-598B-4221-A8AC-BBFE17A0B03A}" dt="2023-05-19T09:12:53.932" v="3422" actId="14100"/>
          <ac:cxnSpMkLst>
            <pc:docMk/>
            <pc:sldMk cId="2395875370" sldId="320"/>
            <ac:cxnSpMk id="22" creationId="{2A72ABAE-DDF6-954F-EC16-FF2719FDA7D9}"/>
          </ac:cxnSpMkLst>
        </pc:cxnChg>
        <pc:cxnChg chg="add mod">
          <ac:chgData name="Nguyễn Quang Đại" userId="ef1dce9d-c9ec-43da-a0c0-17f3a7257cf6" providerId="ADAL" clId="{28ECDFE4-598B-4221-A8AC-BBFE17A0B03A}" dt="2023-05-19T09:12:46.291" v="3421" actId="14100"/>
          <ac:cxnSpMkLst>
            <pc:docMk/>
            <pc:sldMk cId="2395875370" sldId="320"/>
            <ac:cxnSpMk id="24" creationId="{68EB596F-C165-04B3-E1E0-9D8F18EDD5C7}"/>
          </ac:cxnSpMkLst>
        </pc:cxnChg>
        <pc:cxnChg chg="del mod">
          <ac:chgData name="Nguyễn Quang Đại" userId="ef1dce9d-c9ec-43da-a0c0-17f3a7257cf6" providerId="ADAL" clId="{28ECDFE4-598B-4221-A8AC-BBFE17A0B03A}" dt="2023-05-19T09:11:16.434" v="3411" actId="478"/>
          <ac:cxnSpMkLst>
            <pc:docMk/>
            <pc:sldMk cId="2395875370" sldId="320"/>
            <ac:cxnSpMk id="25" creationId="{6A883BB1-8289-2A82-2B9F-9A84F950C5B2}"/>
          </ac:cxnSpMkLst>
        </pc:cxnChg>
        <pc:cxnChg chg="del mod">
          <ac:chgData name="Nguyễn Quang Đại" userId="ef1dce9d-c9ec-43da-a0c0-17f3a7257cf6" providerId="ADAL" clId="{28ECDFE4-598B-4221-A8AC-BBFE17A0B03A}" dt="2023-05-19T09:11:16.434" v="3411" actId="478"/>
          <ac:cxnSpMkLst>
            <pc:docMk/>
            <pc:sldMk cId="2395875370" sldId="320"/>
            <ac:cxnSpMk id="31" creationId="{84993717-7549-6287-0385-70B3C79AA4EE}"/>
          </ac:cxnSpMkLst>
        </pc:cxnChg>
        <pc:cxnChg chg="add del mod">
          <ac:chgData name="Nguyễn Quang Đại" userId="ef1dce9d-c9ec-43da-a0c0-17f3a7257cf6" providerId="ADAL" clId="{28ECDFE4-598B-4221-A8AC-BBFE17A0B03A}" dt="2023-05-19T09:14:42.155" v="3524" actId="478"/>
          <ac:cxnSpMkLst>
            <pc:docMk/>
            <pc:sldMk cId="2395875370" sldId="320"/>
            <ac:cxnSpMk id="36" creationId="{B4AE6987-09DF-16DA-30D3-F1330DC301E3}"/>
          </ac:cxnSpMkLst>
        </pc:cxnChg>
      </pc:sldChg>
      <pc:sldChg chg="addSp delSp modSp add mod ord modAnim">
        <pc:chgData name="Nguyễn Quang Đại" userId="ef1dce9d-c9ec-43da-a0c0-17f3a7257cf6" providerId="ADAL" clId="{28ECDFE4-598B-4221-A8AC-BBFE17A0B03A}" dt="2023-05-20T01:49:51.068" v="4870" actId="20577"/>
        <pc:sldMkLst>
          <pc:docMk/>
          <pc:sldMk cId="2961127450" sldId="321"/>
        </pc:sldMkLst>
        <pc:spChg chg="add mod">
          <ac:chgData name="Nguyễn Quang Đại" userId="ef1dce9d-c9ec-43da-a0c0-17f3a7257cf6" providerId="ADAL" clId="{28ECDFE4-598B-4221-A8AC-BBFE17A0B03A}" dt="2023-05-19T14:02:39.646" v="3878" actId="571"/>
          <ac:spMkLst>
            <pc:docMk/>
            <pc:sldMk cId="2961127450" sldId="321"/>
            <ac:spMk id="2" creationId="{2D25CD84-D0E7-9337-7A29-F591273A8566}"/>
          </ac:spMkLst>
        </pc:spChg>
        <pc:spChg chg="mod">
          <ac:chgData name="Nguyễn Quang Đại" userId="ef1dce9d-c9ec-43da-a0c0-17f3a7257cf6" providerId="ADAL" clId="{28ECDFE4-598B-4221-A8AC-BBFE17A0B03A}" dt="2023-05-19T09:19:12.458" v="3634" actId="20577"/>
          <ac:spMkLst>
            <pc:docMk/>
            <pc:sldMk cId="2961127450" sldId="321"/>
            <ac:spMk id="4" creationId="{00000000-0000-0000-0000-000000000000}"/>
          </ac:spMkLst>
        </pc:spChg>
        <pc:spChg chg="mod">
          <ac:chgData name="Nguyễn Quang Đại" userId="ef1dce9d-c9ec-43da-a0c0-17f3a7257cf6" providerId="ADAL" clId="{28ECDFE4-598B-4221-A8AC-BBFE17A0B03A}" dt="2023-05-20T01:49:51.068" v="4870" actId="20577"/>
          <ac:spMkLst>
            <pc:docMk/>
            <pc:sldMk cId="2961127450" sldId="321"/>
            <ac:spMk id="6" creationId="{91DBA198-55AE-84E0-B3E3-1A18E2ED5115}"/>
          </ac:spMkLst>
        </pc:spChg>
        <pc:spChg chg="del">
          <ac:chgData name="Nguyễn Quang Đại" userId="ef1dce9d-c9ec-43da-a0c0-17f3a7257cf6" providerId="ADAL" clId="{28ECDFE4-598B-4221-A8AC-BBFE17A0B03A}" dt="2023-05-19T09:20:52.682" v="3676" actId="478"/>
          <ac:spMkLst>
            <pc:docMk/>
            <pc:sldMk cId="2961127450" sldId="321"/>
            <ac:spMk id="26" creationId="{50F4A487-8DC6-86D6-C012-25144F1FBCBD}"/>
          </ac:spMkLst>
        </pc:spChg>
        <pc:grpChg chg="del">
          <ac:chgData name="Nguyễn Quang Đại" userId="ef1dce9d-c9ec-43da-a0c0-17f3a7257cf6" providerId="ADAL" clId="{28ECDFE4-598B-4221-A8AC-BBFE17A0B03A}" dt="2023-05-19T09:20:52.682" v="3676" actId="478"/>
          <ac:grpSpMkLst>
            <pc:docMk/>
            <pc:sldMk cId="2961127450" sldId="321"/>
            <ac:grpSpMk id="30" creationId="{D6B406C4-B735-B84F-0A17-5B2E22DB46E1}"/>
          </ac:grpSpMkLst>
        </pc:grpChg>
        <pc:grpChg chg="del">
          <ac:chgData name="Nguyễn Quang Đại" userId="ef1dce9d-c9ec-43da-a0c0-17f3a7257cf6" providerId="ADAL" clId="{28ECDFE4-598B-4221-A8AC-BBFE17A0B03A}" dt="2023-05-19T09:20:59.315" v="3678" actId="478"/>
          <ac:grpSpMkLst>
            <pc:docMk/>
            <pc:sldMk cId="2961127450" sldId="321"/>
            <ac:grpSpMk id="45" creationId="{0EFF8876-0EC4-759F-1F6A-6AF1E7454998}"/>
          </ac:grpSpMkLst>
        </pc:grpChg>
        <pc:cxnChg chg="add mod">
          <ac:chgData name="Nguyễn Quang Đại" userId="ef1dce9d-c9ec-43da-a0c0-17f3a7257cf6" providerId="ADAL" clId="{28ECDFE4-598B-4221-A8AC-BBFE17A0B03A}" dt="2023-05-19T14:02:39.646" v="3878" actId="571"/>
          <ac:cxnSpMkLst>
            <pc:docMk/>
            <pc:sldMk cId="2961127450" sldId="321"/>
            <ac:cxnSpMk id="3" creationId="{C1E2E38D-0977-29ED-2D08-58F1D24ECB1C}"/>
          </ac:cxnSpMkLst>
        </pc:cxnChg>
        <pc:cxnChg chg="del">
          <ac:chgData name="Nguyễn Quang Đại" userId="ef1dce9d-c9ec-43da-a0c0-17f3a7257cf6" providerId="ADAL" clId="{28ECDFE4-598B-4221-A8AC-BBFE17A0B03A}" dt="2023-05-19T09:20:52.682" v="3676" actId="478"/>
          <ac:cxnSpMkLst>
            <pc:docMk/>
            <pc:sldMk cId="2961127450" sldId="321"/>
            <ac:cxnSpMk id="25" creationId="{6A883BB1-8289-2A82-2B9F-9A84F950C5B2}"/>
          </ac:cxnSpMkLst>
        </pc:cxnChg>
        <pc:cxnChg chg="del">
          <ac:chgData name="Nguyễn Quang Đại" userId="ef1dce9d-c9ec-43da-a0c0-17f3a7257cf6" providerId="ADAL" clId="{28ECDFE4-598B-4221-A8AC-BBFE17A0B03A}" dt="2023-05-19T09:20:52.682" v="3676" actId="478"/>
          <ac:cxnSpMkLst>
            <pc:docMk/>
            <pc:sldMk cId="2961127450" sldId="321"/>
            <ac:cxnSpMk id="31" creationId="{84993717-7549-6287-0385-70B3C79AA4EE}"/>
          </ac:cxnSpMkLst>
        </pc:cxnChg>
      </pc:sldChg>
      <pc:sldChg chg="delSp modSp add mod ord modAnim">
        <pc:chgData name="Nguyễn Quang Đại" userId="ef1dce9d-c9ec-43da-a0c0-17f3a7257cf6" providerId="ADAL" clId="{28ECDFE4-598B-4221-A8AC-BBFE17A0B03A}" dt="2023-05-20T01:50:13.516" v="4880" actId="20577"/>
        <pc:sldMkLst>
          <pc:docMk/>
          <pc:sldMk cId="1138857089" sldId="322"/>
        </pc:sldMkLst>
        <pc:spChg chg="mod">
          <ac:chgData name="Nguyễn Quang Đại" userId="ef1dce9d-c9ec-43da-a0c0-17f3a7257cf6" providerId="ADAL" clId="{28ECDFE4-598B-4221-A8AC-BBFE17A0B03A}" dt="2023-05-19T09:19:42.356" v="3653" actId="6549"/>
          <ac:spMkLst>
            <pc:docMk/>
            <pc:sldMk cId="1138857089" sldId="322"/>
            <ac:spMk id="4" creationId="{00000000-0000-0000-0000-000000000000}"/>
          </ac:spMkLst>
        </pc:spChg>
        <pc:spChg chg="mod">
          <ac:chgData name="Nguyễn Quang Đại" userId="ef1dce9d-c9ec-43da-a0c0-17f3a7257cf6" providerId="ADAL" clId="{28ECDFE4-598B-4221-A8AC-BBFE17A0B03A}" dt="2023-05-20T01:50:13.516" v="4880" actId="20577"/>
          <ac:spMkLst>
            <pc:docMk/>
            <pc:sldMk cId="1138857089" sldId="322"/>
            <ac:spMk id="6" creationId="{91DBA198-55AE-84E0-B3E3-1A18E2ED5115}"/>
          </ac:spMkLst>
        </pc:spChg>
        <pc:spChg chg="mod">
          <ac:chgData name="Nguyễn Quang Đại" userId="ef1dce9d-c9ec-43da-a0c0-17f3a7257cf6" providerId="ADAL" clId="{28ECDFE4-598B-4221-A8AC-BBFE17A0B03A}" dt="2023-05-19T09:21:02.074" v="3679" actId="1035"/>
          <ac:spMkLst>
            <pc:docMk/>
            <pc:sldMk cId="1138857089" sldId="322"/>
            <ac:spMk id="47" creationId="{478066C9-E921-A104-5552-BCB4BF7CB239}"/>
          </ac:spMkLst>
        </pc:spChg>
        <pc:grpChg chg="del mod">
          <ac:chgData name="Nguyễn Quang Đại" userId="ef1dce9d-c9ec-43da-a0c0-17f3a7257cf6" providerId="ADAL" clId="{28ECDFE4-598B-4221-A8AC-BBFE17A0B03A}" dt="2023-05-19T09:21:02.546" v="3680" actId="478"/>
          <ac:grpSpMkLst>
            <pc:docMk/>
            <pc:sldMk cId="1138857089" sldId="322"/>
            <ac:grpSpMk id="45" creationId="{0EFF8876-0EC4-759F-1F6A-6AF1E7454998}"/>
          </ac:grpSpMkLst>
        </pc:grpChg>
        <pc:picChg chg="mod">
          <ac:chgData name="Nguyễn Quang Đại" userId="ef1dce9d-c9ec-43da-a0c0-17f3a7257cf6" providerId="ADAL" clId="{28ECDFE4-598B-4221-A8AC-BBFE17A0B03A}" dt="2023-05-19T09:21:02.074" v="3679" actId="1035"/>
          <ac:picMkLst>
            <pc:docMk/>
            <pc:sldMk cId="1138857089" sldId="322"/>
            <ac:picMk id="46" creationId="{562078F5-2072-F0FE-EDA0-3D767A012211}"/>
          </ac:picMkLst>
        </pc:picChg>
      </pc:sldChg>
      <pc:sldChg chg="add del">
        <pc:chgData name="Nguyễn Quang Đại" userId="ef1dce9d-c9ec-43da-a0c0-17f3a7257cf6" providerId="ADAL" clId="{28ECDFE4-598B-4221-A8AC-BBFE17A0B03A}" dt="2023-05-19T14:12:24.931" v="3978" actId="47"/>
        <pc:sldMkLst>
          <pc:docMk/>
          <pc:sldMk cId="3828656252" sldId="323"/>
        </pc:sldMkLst>
      </pc:sldChg>
      <pc:sldChg chg="addSp delSp modSp add mod">
        <pc:chgData name="Nguyễn Quang Đại" userId="ef1dce9d-c9ec-43da-a0c0-17f3a7257cf6" providerId="ADAL" clId="{28ECDFE4-598B-4221-A8AC-BBFE17A0B03A}" dt="2023-05-20T02:14:43.409" v="5339"/>
        <pc:sldMkLst>
          <pc:docMk/>
          <pc:sldMk cId="3593775978" sldId="324"/>
        </pc:sldMkLst>
        <pc:graphicFrameChg chg="add del mod">
          <ac:chgData name="Nguyễn Quang Đại" userId="ef1dce9d-c9ec-43da-a0c0-17f3a7257cf6" providerId="ADAL" clId="{28ECDFE4-598B-4221-A8AC-BBFE17A0B03A}" dt="2023-05-20T02:14:41.996" v="5337"/>
          <ac:graphicFrameMkLst>
            <pc:docMk/>
            <pc:sldMk cId="3593775978" sldId="324"/>
            <ac:graphicFrameMk id="2" creationId="{ABD32E2A-8CC0-E386-C555-ED714357611A}"/>
          </ac:graphicFrameMkLst>
        </pc:graphicFrameChg>
        <pc:graphicFrameChg chg="add mod">
          <ac:chgData name="Nguyễn Quang Đại" userId="ef1dce9d-c9ec-43da-a0c0-17f3a7257cf6" providerId="ADAL" clId="{28ECDFE4-598B-4221-A8AC-BBFE17A0B03A}" dt="2023-05-20T02:14:43.409" v="5339"/>
          <ac:graphicFrameMkLst>
            <pc:docMk/>
            <pc:sldMk cId="3593775978" sldId="324"/>
            <ac:graphicFrameMk id="5" creationId="{4A052E18-7FC2-ABB4-E3D3-20A983E0E9EE}"/>
          </ac:graphicFrameMkLst>
        </pc:graphicFrameChg>
        <pc:graphicFrameChg chg="del mod modGraphic">
          <ac:chgData name="Nguyễn Quang Đại" userId="ef1dce9d-c9ec-43da-a0c0-17f3a7257cf6" providerId="ADAL" clId="{28ECDFE4-598B-4221-A8AC-BBFE17A0B03A}" dt="2023-05-20T02:14:43.126" v="5338" actId="478"/>
          <ac:graphicFrameMkLst>
            <pc:docMk/>
            <pc:sldMk cId="3593775978" sldId="324"/>
            <ac:graphicFrameMk id="6" creationId="{9460215F-1A67-4EB8-3BCF-0F9043A70B2C}"/>
          </ac:graphicFrameMkLst>
        </pc:graphicFrameChg>
      </pc:sldChg>
      <pc:sldChg chg="new del">
        <pc:chgData name="Nguyễn Quang Đại" userId="ef1dce9d-c9ec-43da-a0c0-17f3a7257cf6" providerId="ADAL" clId="{28ECDFE4-598B-4221-A8AC-BBFE17A0B03A}" dt="2023-05-20T00:50:51.552" v="4422" actId="2696"/>
        <pc:sldMkLst>
          <pc:docMk/>
          <pc:sldMk cId="43109852" sldId="325"/>
        </pc:sldMkLst>
      </pc:sldChg>
      <pc:sldChg chg="new del">
        <pc:chgData name="Nguyễn Quang Đại" userId="ef1dce9d-c9ec-43da-a0c0-17f3a7257cf6" providerId="ADAL" clId="{28ECDFE4-598B-4221-A8AC-BBFE17A0B03A}" dt="2023-05-20T00:50:21.912" v="4417" actId="2696"/>
        <pc:sldMkLst>
          <pc:docMk/>
          <pc:sldMk cId="79502809" sldId="325"/>
        </pc:sldMkLst>
      </pc:sldChg>
      <pc:sldChg chg="new del">
        <pc:chgData name="Nguyễn Quang Đại" userId="ef1dce9d-c9ec-43da-a0c0-17f3a7257cf6" providerId="ADAL" clId="{28ECDFE4-598B-4221-A8AC-BBFE17A0B03A}" dt="2023-05-20T00:50:43.367" v="4420" actId="2696"/>
        <pc:sldMkLst>
          <pc:docMk/>
          <pc:sldMk cId="1222278550" sldId="325"/>
        </pc:sldMkLst>
      </pc:sldChg>
      <pc:sldChg chg="new add del">
        <pc:chgData name="Nguyễn Quang Đại" userId="ef1dce9d-c9ec-43da-a0c0-17f3a7257cf6" providerId="ADAL" clId="{28ECDFE4-598B-4221-A8AC-BBFE17A0B03A}" dt="2023-05-20T00:52:01.438" v="4439" actId="47"/>
        <pc:sldMkLst>
          <pc:docMk/>
          <pc:sldMk cId="1365975497" sldId="325"/>
        </pc:sldMkLst>
      </pc:sldChg>
      <pc:sldChg chg="new del">
        <pc:chgData name="Nguyễn Quang Đại" userId="ef1dce9d-c9ec-43da-a0c0-17f3a7257cf6" providerId="ADAL" clId="{28ECDFE4-598B-4221-A8AC-BBFE17A0B03A}" dt="2023-05-20T00:50:59.284" v="4427" actId="47"/>
        <pc:sldMkLst>
          <pc:docMk/>
          <pc:sldMk cId="2170478060" sldId="325"/>
        </pc:sldMkLst>
      </pc:sldChg>
      <pc:sldChg chg="delSp add setBg delDesignElem">
        <pc:chgData name="Nguyễn Quang Đại" userId="ef1dce9d-c9ec-43da-a0c0-17f3a7257cf6" providerId="ADAL" clId="{28ECDFE4-598B-4221-A8AC-BBFE17A0B03A}" dt="2023-05-20T01:07:56.448" v="4480"/>
        <pc:sldMkLst>
          <pc:docMk/>
          <pc:sldMk cId="3423487152" sldId="325"/>
        </pc:sldMkLst>
        <pc:spChg chg="del">
          <ac:chgData name="Nguyễn Quang Đại" userId="ef1dce9d-c9ec-43da-a0c0-17f3a7257cf6" providerId="ADAL" clId="{28ECDFE4-598B-4221-A8AC-BBFE17A0B03A}" dt="2023-05-20T01:07:56.448" v="4480"/>
          <ac:spMkLst>
            <pc:docMk/>
            <pc:sldMk cId="3423487152" sldId="325"/>
            <ac:spMk id="23" creationId="{42A4FC2C-047E-45A5-965D-8E1E3BF09BC6}"/>
          </ac:spMkLst>
        </pc:spChg>
      </pc:sldChg>
      <pc:sldChg chg="addSp delSp modSp add mod ord setBg modAnim delDesignElem">
        <pc:chgData name="Nguyễn Quang Đại" userId="ef1dce9d-c9ec-43da-a0c0-17f3a7257cf6" providerId="ADAL" clId="{28ECDFE4-598B-4221-A8AC-BBFE17A0B03A}" dt="2023-05-20T04:01:39.833" v="5508" actId="20577"/>
        <pc:sldMkLst>
          <pc:docMk/>
          <pc:sldMk cId="678906061" sldId="326"/>
        </pc:sldMkLst>
        <pc:spChg chg="mod">
          <ac:chgData name="Nguyễn Quang Đại" userId="ef1dce9d-c9ec-43da-a0c0-17f3a7257cf6" providerId="ADAL" clId="{28ECDFE4-598B-4221-A8AC-BBFE17A0B03A}" dt="2023-05-20T04:01:39.833" v="5508" actId="20577"/>
          <ac:spMkLst>
            <pc:docMk/>
            <pc:sldMk cId="678906061" sldId="326"/>
            <ac:spMk id="6" creationId="{337BCCBF-7331-C6EA-43C6-CC3523B099DA}"/>
          </ac:spMkLst>
        </pc:spChg>
        <pc:spChg chg="del">
          <ac:chgData name="Nguyễn Quang Đại" userId="ef1dce9d-c9ec-43da-a0c0-17f3a7257cf6" providerId="ADAL" clId="{28ECDFE4-598B-4221-A8AC-BBFE17A0B03A}" dt="2023-05-20T00:51:59.535" v="4438"/>
          <ac:spMkLst>
            <pc:docMk/>
            <pc:sldMk cId="678906061" sldId="326"/>
            <ac:spMk id="23" creationId="{42A4FC2C-047E-45A5-965D-8E1E3BF09BC6}"/>
          </ac:spMkLst>
        </pc:spChg>
        <pc:picChg chg="del mod">
          <ac:chgData name="Nguyễn Quang Đại" userId="ef1dce9d-c9ec-43da-a0c0-17f3a7257cf6" providerId="ADAL" clId="{28ECDFE4-598B-4221-A8AC-BBFE17A0B03A}" dt="2023-05-20T02:21:52.982" v="5355" actId="478"/>
          <ac:picMkLst>
            <pc:docMk/>
            <pc:sldMk cId="678906061" sldId="326"/>
            <ac:picMk id="3" creationId="{07A5DB60-9C62-CCF6-9FDE-498CA3CDBF46}"/>
          </ac:picMkLst>
        </pc:picChg>
        <pc:picChg chg="add mod">
          <ac:chgData name="Nguyễn Quang Đại" userId="ef1dce9d-c9ec-43da-a0c0-17f3a7257cf6" providerId="ADAL" clId="{28ECDFE4-598B-4221-A8AC-BBFE17A0B03A}" dt="2023-05-20T02:22:29.995" v="5373" actId="1076"/>
          <ac:picMkLst>
            <pc:docMk/>
            <pc:sldMk cId="678906061" sldId="326"/>
            <ac:picMk id="4" creationId="{62ADE964-917D-D34C-49A1-488E9DD42381}"/>
          </ac:picMkLst>
        </pc:picChg>
        <pc:picChg chg="mod ord">
          <ac:chgData name="Nguyễn Quang Đại" userId="ef1dce9d-c9ec-43da-a0c0-17f3a7257cf6" providerId="ADAL" clId="{28ECDFE4-598B-4221-A8AC-BBFE17A0B03A}" dt="2023-05-20T02:22:27.207" v="5372" actId="1076"/>
          <ac:picMkLst>
            <pc:docMk/>
            <pc:sldMk cId="678906061" sldId="326"/>
            <ac:picMk id="5" creationId="{687AEC49-CC31-E0C7-DE14-7A94B855EFD5}"/>
          </ac:picMkLst>
        </pc:picChg>
      </pc:sldChg>
      <pc:sldChg chg="modSp add del mod ord">
        <pc:chgData name="Nguyễn Quang Đại" userId="ef1dce9d-c9ec-43da-a0c0-17f3a7257cf6" providerId="ADAL" clId="{28ECDFE4-598B-4221-A8AC-BBFE17A0B03A}" dt="2023-05-20T02:16:10.042" v="5347" actId="47"/>
        <pc:sldMkLst>
          <pc:docMk/>
          <pc:sldMk cId="3965465618" sldId="327"/>
        </pc:sldMkLst>
        <pc:spChg chg="mod">
          <ac:chgData name="Nguyễn Quang Đại" userId="ef1dce9d-c9ec-43da-a0c0-17f3a7257cf6" providerId="ADAL" clId="{28ECDFE4-598B-4221-A8AC-BBFE17A0B03A}" dt="2023-05-20T00:52:34.298" v="4472" actId="20577"/>
          <ac:spMkLst>
            <pc:docMk/>
            <pc:sldMk cId="3965465618" sldId="327"/>
            <ac:spMk id="2" creationId="{00000000-0000-0000-0000-000000000000}"/>
          </ac:spMkLst>
        </pc:spChg>
      </pc:sldChg>
      <pc:sldChg chg="new del">
        <pc:chgData name="Nguyễn Quang Đại" userId="ef1dce9d-c9ec-43da-a0c0-17f3a7257cf6" providerId="ADAL" clId="{28ECDFE4-598B-4221-A8AC-BBFE17A0B03A}" dt="2023-05-20T01:08:13.742" v="4483" actId="47"/>
        <pc:sldMkLst>
          <pc:docMk/>
          <pc:sldMk cId="3690376502" sldId="328"/>
        </pc:sldMkLst>
      </pc:sldChg>
      <pc:sldChg chg="delSp add setBg delDesignElem">
        <pc:chgData name="Nguyễn Quang Đại" userId="ef1dce9d-c9ec-43da-a0c0-17f3a7257cf6" providerId="ADAL" clId="{28ECDFE4-598B-4221-A8AC-BBFE17A0B03A}" dt="2023-05-20T01:07:56.448" v="4480"/>
        <pc:sldMkLst>
          <pc:docMk/>
          <pc:sldMk cId="2043823391" sldId="329"/>
        </pc:sldMkLst>
        <pc:spChg chg="del">
          <ac:chgData name="Nguyễn Quang Đại" userId="ef1dce9d-c9ec-43da-a0c0-17f3a7257cf6" providerId="ADAL" clId="{28ECDFE4-598B-4221-A8AC-BBFE17A0B03A}" dt="2023-05-20T01:07:56.448" v="4480"/>
          <ac:spMkLst>
            <pc:docMk/>
            <pc:sldMk cId="2043823391" sldId="329"/>
            <ac:spMk id="23" creationId="{42A4FC2C-047E-45A5-965D-8E1E3BF09BC6}"/>
          </ac:spMkLst>
        </pc:spChg>
      </pc:sldChg>
      <pc:sldChg chg="delSp add setBg delDesignElem">
        <pc:chgData name="Nguyễn Quang Đại" userId="ef1dce9d-c9ec-43da-a0c0-17f3a7257cf6" providerId="ADAL" clId="{28ECDFE4-598B-4221-A8AC-BBFE17A0B03A}" dt="2023-05-20T01:07:56.448" v="4480"/>
        <pc:sldMkLst>
          <pc:docMk/>
          <pc:sldMk cId="3897783356" sldId="330"/>
        </pc:sldMkLst>
        <pc:spChg chg="del">
          <ac:chgData name="Nguyễn Quang Đại" userId="ef1dce9d-c9ec-43da-a0c0-17f3a7257cf6" providerId="ADAL" clId="{28ECDFE4-598B-4221-A8AC-BBFE17A0B03A}" dt="2023-05-20T01:07:56.448" v="4480"/>
          <ac:spMkLst>
            <pc:docMk/>
            <pc:sldMk cId="3897783356" sldId="330"/>
            <ac:spMk id="23" creationId="{42A4FC2C-047E-45A5-965D-8E1E3BF09BC6}"/>
          </ac:spMkLst>
        </pc:spChg>
      </pc:sldChg>
      <pc:sldChg chg="modSp add mod ord">
        <pc:chgData name="Nguyễn Quang Đại" userId="ef1dce9d-c9ec-43da-a0c0-17f3a7257cf6" providerId="ADAL" clId="{28ECDFE4-598B-4221-A8AC-BBFE17A0B03A}" dt="2023-05-20T01:10:10.968" v="4529" actId="12789"/>
        <pc:sldMkLst>
          <pc:docMk/>
          <pc:sldMk cId="2089410469" sldId="331"/>
        </pc:sldMkLst>
        <pc:spChg chg="mod">
          <ac:chgData name="Nguyễn Quang Đại" userId="ef1dce9d-c9ec-43da-a0c0-17f3a7257cf6" providerId="ADAL" clId="{28ECDFE4-598B-4221-A8AC-BBFE17A0B03A}" dt="2023-05-20T01:10:10.968" v="4529" actId="12789"/>
          <ac:spMkLst>
            <pc:docMk/>
            <pc:sldMk cId="2089410469" sldId="331"/>
            <ac:spMk id="6" creationId="{F05086AD-F1F6-19A2-E4CB-82BDAA109DAF}"/>
          </ac:spMkLst>
        </pc:spChg>
      </pc:sldChg>
      <pc:sldChg chg="modSp add mod">
        <pc:chgData name="Nguyễn Quang Đại" userId="ef1dce9d-c9ec-43da-a0c0-17f3a7257cf6" providerId="ADAL" clId="{28ECDFE4-598B-4221-A8AC-BBFE17A0B03A}" dt="2023-05-20T02:31:00.116" v="5381" actId="5793"/>
        <pc:sldMkLst>
          <pc:docMk/>
          <pc:sldMk cId="3665174930" sldId="332"/>
        </pc:sldMkLst>
        <pc:spChg chg="mod">
          <ac:chgData name="Nguyễn Quang Đại" userId="ef1dce9d-c9ec-43da-a0c0-17f3a7257cf6" providerId="ADAL" clId="{28ECDFE4-598B-4221-A8AC-BBFE17A0B03A}" dt="2023-05-20T01:10:35.170" v="4556" actId="20577"/>
          <ac:spMkLst>
            <pc:docMk/>
            <pc:sldMk cId="3665174930" sldId="332"/>
            <ac:spMk id="2" creationId="{00000000-0000-0000-0000-000000000000}"/>
          </ac:spMkLst>
        </pc:spChg>
        <pc:spChg chg="mod">
          <ac:chgData name="Nguyễn Quang Đại" userId="ef1dce9d-c9ec-43da-a0c0-17f3a7257cf6" providerId="ADAL" clId="{28ECDFE4-598B-4221-A8AC-BBFE17A0B03A}" dt="2023-05-20T02:31:00.116" v="5381" actId="5793"/>
          <ac:spMkLst>
            <pc:docMk/>
            <pc:sldMk cId="3665174930" sldId="332"/>
            <ac:spMk id="3" creationId="{00000000-0000-0000-0000-000000000000}"/>
          </ac:spMkLst>
        </pc:spChg>
      </pc:sldChg>
      <pc:sldChg chg="addSp modSp new del mod">
        <pc:chgData name="Nguyễn Quang Đại" userId="ef1dce9d-c9ec-43da-a0c0-17f3a7257cf6" providerId="ADAL" clId="{28ECDFE4-598B-4221-A8AC-BBFE17A0B03A}" dt="2023-05-20T01:54:30.546" v="5153" actId="47"/>
        <pc:sldMkLst>
          <pc:docMk/>
          <pc:sldMk cId="2016819297" sldId="333"/>
        </pc:sldMkLst>
        <pc:spChg chg="add mod">
          <ac:chgData name="Nguyễn Quang Đại" userId="ef1dce9d-c9ec-43da-a0c0-17f3a7257cf6" providerId="ADAL" clId="{28ECDFE4-598B-4221-A8AC-BBFE17A0B03A}" dt="2023-05-20T01:54:27.866" v="5152" actId="21"/>
          <ac:spMkLst>
            <pc:docMk/>
            <pc:sldMk cId="2016819297" sldId="333"/>
            <ac:spMk id="2" creationId="{8808A2EC-0C35-0C4D-992C-5D18378E8ACF}"/>
          </ac:spMkLst>
        </pc:spChg>
        <pc:spChg chg="add mod">
          <ac:chgData name="Nguyễn Quang Đại" userId="ef1dce9d-c9ec-43da-a0c0-17f3a7257cf6" providerId="ADAL" clId="{28ECDFE4-598B-4221-A8AC-BBFE17A0B03A}" dt="2023-05-20T01:54:03.330" v="5151" actId="20577"/>
          <ac:spMkLst>
            <pc:docMk/>
            <pc:sldMk cId="2016819297" sldId="333"/>
            <ac:spMk id="3" creationId="{405E1A55-C533-C810-64FE-9A5E3037049E}"/>
          </ac:spMkLst>
        </pc:spChg>
      </pc:sldChg>
    </pc:docChg>
  </pc:docChgLst>
</pc:chgInfo>
</file>

<file path=ppt/comments/modernComment_102_0.xml><?xml version="1.0" encoding="utf-8"?>
<p188:cmLst xmlns:a="http://schemas.openxmlformats.org/drawingml/2006/main" xmlns:r="http://schemas.openxmlformats.org/officeDocument/2006/relationships" xmlns:p188="http://schemas.microsoft.com/office/powerpoint/2018/8/main">
  <p188:cm id="{C92BF9EC-542D-4FC1-ABFB-B5156775B0A9}" authorId="{D8E7CDB8-2BBA-AF1D-0ED4-A8E9F2E4B2A2}" created="2023-05-19T08:36:39.959">
    <pc:sldMkLst xmlns:pc="http://schemas.microsoft.com/office/powerpoint/2013/main/command">
      <pc:docMk/>
      <pc:sldMk cId="0" sldId="258"/>
    </pc:sldMkLst>
    <p188:txBody>
      <a:bodyPr/>
      <a:lstStyle/>
      <a:p>
        <a:r>
          <a:rPr lang="vi-VN"/>
          <a:t>[@Trần Lê Huy Hoàng] đánh số trang luôn nha</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1E48A9-2B4E-BF0D-9848-7A9A14A12D00}"/>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640FFAC-F165-2790-4FE9-2737D1BEB859}"/>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78CF63C5-496E-4795-B6CA-821E41578A02}" type="datetimeFigureOut">
              <a:rPr lang="en-US" smtClean="0"/>
              <a:t>5/20/2023</a:t>
            </a:fld>
            <a:endParaRPr lang="en-US"/>
          </a:p>
        </p:txBody>
      </p:sp>
      <p:sp>
        <p:nvSpPr>
          <p:cNvPr id="4" name="Footer Placeholder 3">
            <a:extLst>
              <a:ext uri="{FF2B5EF4-FFF2-40B4-BE49-F238E27FC236}">
                <a16:creationId xmlns:a16="http://schemas.microsoft.com/office/drawing/2014/main" id="{A73EFF2A-F5CB-9A11-5139-36EE9C9FFAF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664FABC-2D91-FE49-2490-4292CFBD4E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E78EF2-4701-4F6B-B98F-2A891D0000A9}" type="slidenum">
              <a:rPr lang="en-US" smtClean="0"/>
              <a:t>‹#›</a:t>
            </a:fld>
            <a:endParaRPr lang="en-US"/>
          </a:p>
        </p:txBody>
      </p:sp>
    </p:spTree>
    <p:extLst>
      <p:ext uri="{BB962C8B-B14F-4D97-AF65-F5344CB8AC3E}">
        <p14:creationId xmlns:p14="http://schemas.microsoft.com/office/powerpoint/2010/main" val="2929737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0F3A217A-27EC-4194-B9D5-B9BFCEF80A2B}" type="datetimeFigureOut">
              <a:rPr lang="vi-VN" smtClean="0"/>
              <a:t>20/05/2023</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B8452A-31B1-4944-9CBA-AF30EE380AC0}" type="slidenum">
              <a:rPr lang="vi-VN" smtClean="0"/>
              <a:t>‹#›</a:t>
            </a:fld>
            <a:endParaRPr lang="vi-VN"/>
          </a:p>
        </p:txBody>
      </p:sp>
    </p:spTree>
    <p:extLst>
      <p:ext uri="{BB962C8B-B14F-4D97-AF65-F5344CB8AC3E}">
        <p14:creationId xmlns:p14="http://schemas.microsoft.com/office/powerpoint/2010/main" val="122170967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google.com/spreadsheets/d/1DUF2isFWsqVSYhbaACYtbgcLi_YjDqpE3GLQIVgkKQg/edit#gid=69851113"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google.com/spreadsheets/d/1DUF2isFWsqVSYhbaACYtbgcLi_YjDqpE3GLQIVgkKQg/edit#gid=69851113"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google.com/spreadsheets/d/1DUF2isFWsqVSYhbaACYtbgcLi_YjDqpE3GLQIVgkKQg/edit#gid=69851113"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google.com/spreadsheets/d/1DUF2isFWsqVSYhbaACYtbgcLi_YjDqpE3GLQIVgkKQg/edit#gid=69851113"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4500"/>
              </a:lnSpc>
            </a:pPr>
            <a:r>
              <a:rPr lang="vi-VN" b="0" i="0">
                <a:solidFill>
                  <a:srgbClr val="000000"/>
                </a:solidFill>
                <a:effectLst/>
                <a:latin typeface="Lexend Deca"/>
              </a:rPr>
              <a:t>Một chiến lược để phục vụ cho mục đích kinh doanh của DN -&gt; mang lại lợi nhuận</a:t>
            </a:r>
            <a:endParaRPr lang="en-US" sz="1200" spc="89">
              <a:solidFill>
                <a:srgbClr val="191919"/>
              </a:solidFill>
              <a:latin typeface="Montserrat Bold"/>
              <a:hlinkClick r:id="rId3" tooltip="https://docs.google.com/spreadsheets/d/1DUF2isFWsqVSYhbaACYtbgcLi_YjDqpE3GLQIVgkKQg/edit#gid=69851113"/>
            </a:endParaRPr>
          </a:p>
          <a:p>
            <a:pPr>
              <a:lnSpc>
                <a:spcPts val="4500"/>
              </a:lnSpc>
            </a:pPr>
            <a:r>
              <a:rPr lang="en-US" sz="1200" spc="89">
                <a:solidFill>
                  <a:srgbClr val="191919"/>
                </a:solidFill>
                <a:latin typeface="Montserrat Bold"/>
                <a:hlinkClick r:id="rId3" tooltip="https://docs.google.com/spreadsheets/d/1DUF2isFWsqVSYhbaACYtbgcLi_YjDqpE3GLQIVgkKQg/edit#gid=69851113"/>
              </a:rPr>
              <a:t>Mô hình kinh doanh </a:t>
            </a:r>
          </a:p>
          <a:p>
            <a:pPr>
              <a:lnSpc>
                <a:spcPts val="4500"/>
              </a:lnSpc>
            </a:pPr>
            <a:r>
              <a:rPr lang="en-US" sz="1200" spc="89">
                <a:solidFill>
                  <a:srgbClr val="191919"/>
                </a:solidFill>
                <a:latin typeface="Montserrat Bold"/>
                <a:hlinkClick r:id="rId3" tooltip="https://docs.google.com/spreadsheets/d/1DUF2isFWsqVSYhbaACYtbgcLi_YjDqpE3GLQIVgkKQg/edit#gid=69851113"/>
              </a:rPr>
              <a:t>online cũng tương tự như một mô hình kinh doanh truyền thống chỉ khác nhau về phương thức kinh doanh chính là việc kinh doanh diễn ra chủ yếu thông qua Internet</a:t>
            </a:r>
            <a:r>
              <a:rPr lang="en-US" sz="1200" spc="89">
                <a:solidFill>
                  <a:srgbClr val="191919"/>
                </a:solidFill>
                <a:latin typeface="Montserrat"/>
              </a:rPr>
              <a:t>.</a:t>
            </a:r>
          </a:p>
          <a:p>
            <a:endParaRPr lang="vi-VN"/>
          </a:p>
        </p:txBody>
      </p:sp>
      <p:sp>
        <p:nvSpPr>
          <p:cNvPr id="4" name="Slide Number Placeholder 3"/>
          <p:cNvSpPr>
            <a:spLocks noGrp="1"/>
          </p:cNvSpPr>
          <p:nvPr>
            <p:ph type="sldNum" sz="quarter" idx="5"/>
          </p:nvPr>
        </p:nvSpPr>
        <p:spPr/>
        <p:txBody>
          <a:bodyPr/>
          <a:lstStyle/>
          <a:p>
            <a:fld id="{05B8452A-31B1-4944-9CBA-AF30EE380AC0}" type="slidenum">
              <a:rPr lang="vi-VN" smtClean="0"/>
              <a:t>6</a:t>
            </a:fld>
            <a:endParaRPr lang="vi-VN"/>
          </a:p>
        </p:txBody>
      </p:sp>
    </p:spTree>
    <p:extLst>
      <p:ext uri="{BB962C8B-B14F-4D97-AF65-F5344CB8AC3E}">
        <p14:creationId xmlns:p14="http://schemas.microsoft.com/office/powerpoint/2010/main" val="2100955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4500"/>
              </a:lnSpc>
            </a:pPr>
            <a:r>
              <a:rPr lang="vi-VN" b="0" i="0">
                <a:solidFill>
                  <a:srgbClr val="000000"/>
                </a:solidFill>
                <a:effectLst/>
                <a:latin typeface="Lexend Deca"/>
              </a:rPr>
              <a:t>Một chiến lược để phục vụ cho mục đích kinh doanh của DN -&gt; mang lại lợi nhuận</a:t>
            </a:r>
            <a:endParaRPr lang="en-US" sz="1200" spc="89">
              <a:solidFill>
                <a:srgbClr val="191919"/>
              </a:solidFill>
              <a:latin typeface="Montserrat Bold"/>
              <a:hlinkClick r:id="rId3" tooltip="https://docs.google.com/spreadsheets/d/1DUF2isFWsqVSYhbaACYtbgcLi_YjDqpE3GLQIVgkKQg/edit#gid=69851113"/>
            </a:endParaRPr>
          </a:p>
          <a:p>
            <a:pPr>
              <a:lnSpc>
                <a:spcPts val="4500"/>
              </a:lnSpc>
            </a:pPr>
            <a:r>
              <a:rPr lang="en-US" sz="1200" spc="89">
                <a:solidFill>
                  <a:srgbClr val="191919"/>
                </a:solidFill>
                <a:latin typeface="Montserrat Bold"/>
                <a:hlinkClick r:id="rId3" tooltip="https://docs.google.com/spreadsheets/d/1DUF2isFWsqVSYhbaACYtbgcLi_YjDqpE3GLQIVgkKQg/edit#gid=69851113"/>
              </a:rPr>
              <a:t>Mô hình kinh doanh </a:t>
            </a:r>
          </a:p>
          <a:p>
            <a:pPr>
              <a:lnSpc>
                <a:spcPts val="4500"/>
              </a:lnSpc>
            </a:pPr>
            <a:r>
              <a:rPr lang="en-US" sz="1200" spc="89">
                <a:solidFill>
                  <a:srgbClr val="191919"/>
                </a:solidFill>
                <a:latin typeface="Montserrat Bold"/>
                <a:hlinkClick r:id="rId3" tooltip="https://docs.google.com/spreadsheets/d/1DUF2isFWsqVSYhbaACYtbgcLi_YjDqpE3GLQIVgkKQg/edit#gid=69851113"/>
              </a:rPr>
              <a:t>online cũng tương tự như một mô hình kinh doanh truyền thống chỉ khác nhau về phương thức kinh doanh chính là việc kinh doanh diễn ra chủ yếu thông qua Internet</a:t>
            </a:r>
            <a:r>
              <a:rPr lang="en-US" sz="1200" spc="89">
                <a:solidFill>
                  <a:srgbClr val="191919"/>
                </a:solidFill>
                <a:latin typeface="Montserrat"/>
              </a:rPr>
              <a:t>.</a:t>
            </a:r>
          </a:p>
          <a:p>
            <a:endParaRPr lang="vi-VN"/>
          </a:p>
        </p:txBody>
      </p:sp>
      <p:sp>
        <p:nvSpPr>
          <p:cNvPr id="4" name="Slide Number Placeholder 3"/>
          <p:cNvSpPr>
            <a:spLocks noGrp="1"/>
          </p:cNvSpPr>
          <p:nvPr>
            <p:ph type="sldNum" sz="quarter" idx="5"/>
          </p:nvPr>
        </p:nvSpPr>
        <p:spPr/>
        <p:txBody>
          <a:bodyPr/>
          <a:lstStyle/>
          <a:p>
            <a:fld id="{05B8452A-31B1-4944-9CBA-AF30EE380AC0}" type="slidenum">
              <a:rPr lang="vi-VN" smtClean="0"/>
              <a:t>7</a:t>
            </a:fld>
            <a:endParaRPr lang="vi-VN"/>
          </a:p>
        </p:txBody>
      </p:sp>
    </p:spTree>
    <p:extLst>
      <p:ext uri="{BB962C8B-B14F-4D97-AF65-F5344CB8AC3E}">
        <p14:creationId xmlns:p14="http://schemas.microsoft.com/office/powerpoint/2010/main" val="2246860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60">
                <a:solidFill>
                  <a:srgbClr val="191919"/>
                </a:solidFill>
                <a:latin typeface="Montserrat Bold"/>
                <a:hlinkClick r:id="rId3" tooltip="https://docs.google.com/spreadsheets/d/1DUF2isFWsqVSYhbaACYtbgcLi_YjDqpE3GLQIVgkKQg/edit#gid=69851113"/>
              </a:rPr>
              <a:t>Mô hình kinh doanh "bán hàng trên sàn thương mại điện tử" là một mô hình kinh doanh trực tuyến phổ biến, trong đó doanh nghiệp sử dụng các sàn thương mại điện tử lớn như Amazon, eBay, Tiki, Lazada, Shopee, vv. để bán sản phẩm của mình.</a:t>
            </a:r>
          </a:p>
          <a:p>
            <a:endParaRPr lang="vi-VN"/>
          </a:p>
        </p:txBody>
      </p:sp>
      <p:sp>
        <p:nvSpPr>
          <p:cNvPr id="4" name="Slide Number Placeholder 3"/>
          <p:cNvSpPr>
            <a:spLocks noGrp="1"/>
          </p:cNvSpPr>
          <p:nvPr>
            <p:ph type="sldNum" sz="quarter" idx="5"/>
          </p:nvPr>
        </p:nvSpPr>
        <p:spPr/>
        <p:txBody>
          <a:bodyPr/>
          <a:lstStyle/>
          <a:p>
            <a:fld id="{05B8452A-31B1-4944-9CBA-AF30EE380AC0}" type="slidenum">
              <a:rPr lang="vi-VN" smtClean="0"/>
              <a:t>11</a:t>
            </a:fld>
            <a:endParaRPr lang="vi-VN"/>
          </a:p>
        </p:txBody>
      </p:sp>
    </p:spTree>
    <p:extLst>
      <p:ext uri="{BB962C8B-B14F-4D97-AF65-F5344CB8AC3E}">
        <p14:creationId xmlns:p14="http://schemas.microsoft.com/office/powerpoint/2010/main" val="4138038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60">
                <a:solidFill>
                  <a:srgbClr val="191919"/>
                </a:solidFill>
                <a:latin typeface="Montserrat Bold"/>
                <a:hlinkClick r:id="rId3" tooltip="https://docs.google.com/spreadsheets/d/1DUF2isFWsqVSYhbaACYtbgcLi_YjDqpE3GLQIVgkKQg/edit#gid=69851113"/>
              </a:rPr>
              <a:t> Mô hình kinh doanh dropshipping là một mô hình bán hàng trực tuyến mà trong đó người bán không giữ kho hàng của mình, mà thay vào đó họ đặt hàng từ nhà sản xuất hoặc nhà cung cấp và gửi trực tiếp đến khách hàng cuối cùng.</a:t>
            </a:r>
          </a:p>
          <a:p>
            <a:endParaRPr lang="vi-VN"/>
          </a:p>
        </p:txBody>
      </p:sp>
      <p:sp>
        <p:nvSpPr>
          <p:cNvPr id="4" name="Slide Number Placeholder 3"/>
          <p:cNvSpPr>
            <a:spLocks noGrp="1"/>
          </p:cNvSpPr>
          <p:nvPr>
            <p:ph type="sldNum" sz="quarter" idx="5"/>
          </p:nvPr>
        </p:nvSpPr>
        <p:spPr/>
        <p:txBody>
          <a:bodyPr/>
          <a:lstStyle/>
          <a:p>
            <a:fld id="{05B8452A-31B1-4944-9CBA-AF30EE380AC0}" type="slidenum">
              <a:rPr lang="vi-VN" smtClean="0"/>
              <a:t>15</a:t>
            </a:fld>
            <a:endParaRPr lang="vi-VN"/>
          </a:p>
        </p:txBody>
      </p:sp>
    </p:spTree>
    <p:extLst>
      <p:ext uri="{BB962C8B-B14F-4D97-AF65-F5344CB8AC3E}">
        <p14:creationId xmlns:p14="http://schemas.microsoft.com/office/powerpoint/2010/main" val="3718424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05B8452A-31B1-4944-9CBA-AF30EE380AC0}" type="slidenum">
              <a:rPr lang="vi-VN" smtClean="0"/>
              <a:t>17</a:t>
            </a:fld>
            <a:endParaRPr lang="vi-VN"/>
          </a:p>
        </p:txBody>
      </p:sp>
    </p:spTree>
    <p:extLst>
      <p:ext uri="{BB962C8B-B14F-4D97-AF65-F5344CB8AC3E}">
        <p14:creationId xmlns:p14="http://schemas.microsoft.com/office/powerpoint/2010/main" val="3708912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05B8452A-31B1-4944-9CBA-AF30EE380AC0}" type="slidenum">
              <a:rPr lang="vi-VN" smtClean="0"/>
              <a:t>18</a:t>
            </a:fld>
            <a:endParaRPr lang="vi-VN"/>
          </a:p>
        </p:txBody>
      </p:sp>
    </p:spTree>
    <p:extLst>
      <p:ext uri="{BB962C8B-B14F-4D97-AF65-F5344CB8AC3E}">
        <p14:creationId xmlns:p14="http://schemas.microsoft.com/office/powerpoint/2010/main" val="347103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23850" lvl="1">
              <a:lnSpc>
                <a:spcPts val="6000"/>
              </a:lnSpc>
            </a:pPr>
            <a:r>
              <a:rPr lang="vi-VN" sz="1200" spc="60">
                <a:solidFill>
                  <a:srgbClr val="191919"/>
                </a:solidFill>
              </a:rPr>
              <a:t>Gọn gàng, hiện đại -&gt; Tưới mới thư giãn, </a:t>
            </a:r>
            <a:r>
              <a:rPr lang="vi-VN" b="0" i="0">
                <a:solidFill>
                  <a:srgbClr val="374151"/>
                </a:solidFill>
                <a:effectLst/>
                <a:latin typeface="Söhne"/>
              </a:rPr>
              <a:t>tránh làm rối mắt khách hàng.</a:t>
            </a:r>
          </a:p>
          <a:p>
            <a:pPr marL="323850" marR="0" lvl="1" indent="0" algn="l" defTabSz="914400" rtl="0" eaLnBrk="1" fontAlgn="auto" latinLnBrk="0" hangingPunct="1">
              <a:lnSpc>
                <a:spcPts val="6000"/>
              </a:lnSpc>
              <a:spcBef>
                <a:spcPts val="0"/>
              </a:spcBef>
              <a:spcAft>
                <a:spcPts val="0"/>
              </a:spcAft>
              <a:buClrTx/>
              <a:buSzTx/>
              <a:buFontTx/>
              <a:buNone/>
              <a:tabLst/>
              <a:defRPr/>
            </a:pPr>
            <a:r>
              <a:rPr lang="vi-VN" sz="1200" spc="60"/>
              <a:t>Màu sắc tự nhiên, như màu gỗ, màu trắng, màu xanh lá cây hay màu nâu để tạo cảm giác ấm cúng và gần gũi.</a:t>
            </a:r>
            <a:endParaRPr lang="vi-VN" sz="1200" spc="60">
              <a:solidFill>
                <a:srgbClr val="191919"/>
              </a:solidFill>
            </a:endParaRPr>
          </a:p>
          <a:p>
            <a:pPr marL="323850" lvl="1">
              <a:lnSpc>
                <a:spcPts val="6000"/>
              </a:lnSpc>
            </a:pPr>
            <a:r>
              <a:rPr lang="vi-VN" sz="1200" spc="60"/>
              <a:t>Chất lượng cao, chụp từ nhiều góc -&gt; Chuyên nghiệp, có cái nhìn tốt nhất về sản phẩm (</a:t>
            </a:r>
            <a:r>
              <a:rPr lang="vi-VN" b="0" i="0">
                <a:solidFill>
                  <a:srgbClr val="374151"/>
                </a:solidFill>
                <a:effectLst/>
                <a:latin typeface="Söhne"/>
              </a:rPr>
              <a:t>xem chi tiết từng phần của sản phẩm)</a:t>
            </a:r>
            <a:endParaRPr lang="vi-VN" sz="1200" spc="60"/>
          </a:p>
        </p:txBody>
      </p:sp>
      <p:sp>
        <p:nvSpPr>
          <p:cNvPr id="4" name="Slide Number Placeholder 3"/>
          <p:cNvSpPr>
            <a:spLocks noGrp="1"/>
          </p:cNvSpPr>
          <p:nvPr>
            <p:ph type="sldNum" sz="quarter" idx="5"/>
          </p:nvPr>
        </p:nvSpPr>
        <p:spPr/>
        <p:txBody>
          <a:bodyPr/>
          <a:lstStyle/>
          <a:p>
            <a:fld id="{05B8452A-31B1-4944-9CBA-AF30EE380AC0}" type="slidenum">
              <a:rPr lang="vi-VN" smtClean="0"/>
              <a:t>20</a:t>
            </a:fld>
            <a:endParaRPr lang="vi-VN"/>
          </a:p>
        </p:txBody>
      </p:sp>
    </p:spTree>
    <p:extLst>
      <p:ext uri="{BB962C8B-B14F-4D97-AF65-F5344CB8AC3E}">
        <p14:creationId xmlns:p14="http://schemas.microsoft.com/office/powerpoint/2010/main" val="4056544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05B8452A-31B1-4944-9CBA-AF30EE380AC0}" type="slidenum">
              <a:rPr lang="vi-VN" smtClean="0"/>
              <a:t>24</a:t>
            </a:fld>
            <a:endParaRPr lang="vi-VN"/>
          </a:p>
        </p:txBody>
      </p:sp>
    </p:spTree>
    <p:extLst>
      <p:ext uri="{BB962C8B-B14F-4D97-AF65-F5344CB8AC3E}">
        <p14:creationId xmlns:p14="http://schemas.microsoft.com/office/powerpoint/2010/main" val="3533128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10ADEF-90D4-4F29-91DA-ECB7C3F79827}" type="datetime1">
              <a:rPr lang="en-US" smtClean="0"/>
              <a:t>5/20/2023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40D814-822B-47CC-9DD8-B9B16FE30273}" type="datetime1">
              <a:rPr lang="en-US" smtClean="0"/>
              <a:t>5/20/2023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42E87B-7B63-46CA-8622-596D50A70DB7}" type="datetime1">
              <a:rPr lang="en-US" smtClean="0"/>
              <a:t>5/20/2023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B9BEAE-1EE1-4A1F-811D-FB079ACAF36A}" type="datetime1">
              <a:rPr lang="en-US" smtClean="0"/>
              <a:t>5/20/2023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48065F-6A5A-4B92-8C86-0624E94B7330}" type="datetime1">
              <a:rPr lang="en-US" smtClean="0"/>
              <a:t>5/20/2023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D684196-96A4-4A9E-8A71-16CF517F610D}" type="datetime1">
              <a:rPr lang="en-US" smtClean="0"/>
              <a:t>5/20/2023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138683F-0043-4644-9FB7-B1BAECC13F49}" type="datetime1">
              <a:rPr lang="en-US" smtClean="0"/>
              <a:t>5/20/2023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001115-1736-49B0-97C8-50D4545B8C57}" type="datetime1">
              <a:rPr lang="en-US" smtClean="0"/>
              <a:t>5/20/2023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1CDF3E-FAD0-47A7-9FE3-83BBC0809D61}" type="datetime1">
              <a:rPr lang="en-US" smtClean="0"/>
              <a:t>5/20/2023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81215DE-5730-402E-97EB-A707F04AAEE4}" type="datetime1">
              <a:rPr lang="en-US" smtClean="0"/>
              <a:t>5/20/2023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A29F7E-21B5-40D7-8DF6-8DE655D89B90}" type="datetime1">
              <a:rPr lang="en-US" smtClean="0"/>
              <a:t>5/20/2023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783E05-D18C-429F-8F94-D1D798295860}" type="datetime1">
              <a:rPr lang="en-US" smtClean="0"/>
              <a:t>5/20/2023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02_0.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0.jpeg"/><Relationship Id="rId7"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2.png"/><Relationship Id="rId5" Type="http://schemas.microsoft.com/office/2007/relationships/hdphoto" Target="../media/hdphoto5.wdp"/><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docs.google.com/spreadsheets/d/1DUF2isFWsqVSYhbaACYtbgcLi_YjDqpE3GLQIVgkKQg/edit#gid=69851113"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spreadsheets/d/1DUF2isFWsqVSYhbaACYtbgcLi_YjDqpE3GLQIVgkKQg/edit#gid=69851113" TargetMode="External"/><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4.wdp"/><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7.xml"/><Relationship Id="rId6" Type="http://schemas.microsoft.com/office/2007/relationships/hdphoto" Target="../media/hdphoto1.wdp"/><Relationship Id="rId11" Type="http://schemas.microsoft.com/office/2007/relationships/hdphoto" Target="../media/hdphoto3.wdp"/><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docs.google.com/spreadsheets/d/1DUF2isFWsqVSYhbaACYtbgcLi_YjDqpE3GLQIVgkKQg/edit#gid=69851113" TargetMode="External"/><Relationship Id="rId7"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microsoft.com/office/2007/relationships/hdphoto" Target="../media/hdphoto5.wdp"/><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docs.google.com/spreadsheets/d/1DUF2isFWsqVSYhbaACYtbgcLi_YjDqpE3GLQIVgkKQg/edit#gid=69851113"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thegioididong.com" TargetMode="External"/><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hyperlink" Target="https://docs.google.com/spreadsheets/d/1DUF2isFWsqVSYhbaACYtbgcLi_YjDqpE3GLQIVgkKQg/edit#gid=6985111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29750" y="1428750"/>
            <a:ext cx="7829550" cy="7829550"/>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BF2FA"/>
            </a:solidFill>
          </p:spPr>
        </p:sp>
      </p:grpSp>
      <p:pic>
        <p:nvPicPr>
          <p:cNvPr id="4" name="Picture 4"/>
          <p:cNvPicPr>
            <a:picLocks noChangeAspect="1"/>
          </p:cNvPicPr>
          <p:nvPr/>
        </p:nvPicPr>
        <p:blipFill>
          <a:blip r:embed="rId3"/>
          <a:srcRect/>
          <a:stretch>
            <a:fillRect/>
          </a:stretch>
        </p:blipFill>
        <p:spPr>
          <a:xfrm>
            <a:off x="9828525" y="1228725"/>
            <a:ext cx="7829550" cy="7829550"/>
          </a:xfrm>
          <a:prstGeom prst="rect">
            <a:avLst/>
          </a:prstGeom>
        </p:spPr>
      </p:pic>
      <p:sp>
        <p:nvSpPr>
          <p:cNvPr id="5" name="TextBox 5"/>
          <p:cNvSpPr txBox="1"/>
          <p:nvPr/>
        </p:nvSpPr>
        <p:spPr>
          <a:xfrm>
            <a:off x="1028700" y="2369602"/>
            <a:ext cx="7794613" cy="4124325"/>
          </a:xfrm>
          <a:prstGeom prst="rect">
            <a:avLst/>
          </a:prstGeom>
        </p:spPr>
        <p:txBody>
          <a:bodyPr wrap="square" lIns="0" tIns="0" rIns="0" bIns="0" rtlCol="0" anchor="t">
            <a:spAutoFit/>
          </a:bodyPr>
          <a:lstStyle/>
          <a:p>
            <a:pPr>
              <a:lnSpc>
                <a:spcPts val="10800"/>
              </a:lnSpc>
            </a:pPr>
            <a:r>
              <a:rPr lang="en-US" sz="9000" b="1">
                <a:solidFill>
                  <a:srgbClr val="191919"/>
                </a:solidFill>
                <a:latin typeface="Montserrat Bold" panose="00000800000000000000" charset="-93"/>
              </a:rPr>
              <a:t>Mô hình kinh doanh trực tuyến</a:t>
            </a:r>
          </a:p>
        </p:txBody>
      </p:sp>
      <p:sp>
        <p:nvSpPr>
          <p:cNvPr id="6" name="TextBox 6"/>
          <p:cNvSpPr txBox="1"/>
          <p:nvPr/>
        </p:nvSpPr>
        <p:spPr>
          <a:xfrm>
            <a:off x="1028700" y="8684895"/>
            <a:ext cx="8002274" cy="589905"/>
          </a:xfrm>
          <a:prstGeom prst="rect">
            <a:avLst/>
          </a:prstGeom>
        </p:spPr>
        <p:txBody>
          <a:bodyPr wrap="square" lIns="0" tIns="0" rIns="0" bIns="0" rtlCol="0" anchor="t">
            <a:spAutoFit/>
          </a:bodyPr>
          <a:lstStyle/>
          <a:p>
            <a:pPr>
              <a:lnSpc>
                <a:spcPts val="4620"/>
              </a:lnSpc>
            </a:pPr>
            <a:r>
              <a:rPr lang="en-US" sz="4000">
                <a:solidFill>
                  <a:srgbClr val="191919"/>
                </a:solidFill>
                <a:latin typeface="Montserrat Bold" panose="00000800000000000000" charset="-93"/>
              </a:rPr>
              <a:t>GVHD: Cô. Hồ Thị Thanh Thảo</a:t>
            </a:r>
          </a:p>
        </p:txBody>
      </p:sp>
      <p:sp>
        <p:nvSpPr>
          <p:cNvPr id="7" name="TextBox 7"/>
          <p:cNvSpPr txBox="1"/>
          <p:nvPr/>
        </p:nvSpPr>
        <p:spPr>
          <a:xfrm>
            <a:off x="1028700" y="1049020"/>
            <a:ext cx="8799825" cy="434543"/>
          </a:xfrm>
          <a:prstGeom prst="rect">
            <a:avLst/>
          </a:prstGeom>
        </p:spPr>
        <p:txBody>
          <a:bodyPr lIns="0" tIns="0" rIns="0" bIns="0" rtlCol="0" anchor="t">
            <a:spAutoFit/>
          </a:bodyPr>
          <a:lstStyle/>
          <a:p>
            <a:pPr>
              <a:lnSpc>
                <a:spcPts val="3219"/>
              </a:lnSpc>
            </a:pPr>
            <a:r>
              <a:rPr lang="en-US" sz="3600" b="1">
                <a:solidFill>
                  <a:srgbClr val="191919"/>
                </a:solidFill>
                <a:latin typeface="Montserrat Bold" panose="00000800000000000000" charset="-93"/>
              </a:rPr>
              <a:t>QUẢN TRỊ DOANH NGHIỆP</a:t>
            </a:r>
          </a:p>
        </p:txBody>
      </p:sp>
    </p:spTree>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10578" y="495300"/>
            <a:ext cx="13696021" cy="2154436"/>
          </a:xfrm>
          <a:prstGeom prst="rect">
            <a:avLst/>
          </a:prstGeom>
        </p:spPr>
        <p:txBody>
          <a:bodyPr wrap="square" lIns="0" tIns="0" rIns="0" bIns="0" rtlCol="0" anchor="t">
            <a:spAutoFit/>
          </a:bodyPr>
          <a:lstStyle/>
          <a:p>
            <a:pPr>
              <a:lnSpc>
                <a:spcPts val="8400"/>
              </a:lnSpc>
            </a:pPr>
            <a:r>
              <a:rPr lang="en-US" sz="7000" b="1">
                <a:solidFill>
                  <a:srgbClr val="191919"/>
                </a:solidFill>
                <a:latin typeface="Montserrat Semi-Bold Bold"/>
              </a:rPr>
              <a:t>Ví dụ </a:t>
            </a:r>
            <a:r>
              <a:rPr lang="en-US" sz="7000" b="1">
                <a:solidFill>
                  <a:srgbClr val="191919"/>
                </a:solidFill>
                <a:highlight>
                  <a:srgbClr val="FFFF00"/>
                </a:highlight>
                <a:latin typeface="Montserrat Semi-Bold Bold"/>
              </a:rPr>
              <a:t>bán hàng qua website riêng</a:t>
            </a:r>
          </a:p>
          <a:p>
            <a:pPr>
              <a:lnSpc>
                <a:spcPts val="8400"/>
              </a:lnSpc>
            </a:pPr>
            <a:endParaRPr lang="en-US" sz="7000" b="1">
              <a:solidFill>
                <a:srgbClr val="191919"/>
              </a:solidFill>
              <a:latin typeface="Montserrat Semi-Bold Bold"/>
            </a:endParaRPr>
          </a:p>
        </p:txBody>
      </p:sp>
      <p:pic>
        <p:nvPicPr>
          <p:cNvPr id="1026" name="Picture 2" descr="Company Enterprise icon PNG and SVG Free Download">
            <a:extLst>
              <a:ext uri="{FF2B5EF4-FFF2-40B4-BE49-F238E27FC236}">
                <a16:creationId xmlns:a16="http://schemas.microsoft.com/office/drawing/2014/main" id="{64194A61-B1A3-B07A-5B6B-B0FBC8877832}"/>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19004" y="1943100"/>
            <a:ext cx="2287807" cy="21537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BA198-55AE-84E0-B3E3-1A18E2ED5115}"/>
              </a:ext>
            </a:extLst>
          </p:cNvPr>
          <p:cNvSpPr txBox="1"/>
          <p:nvPr/>
        </p:nvSpPr>
        <p:spPr>
          <a:xfrm>
            <a:off x="5333548" y="4096856"/>
            <a:ext cx="3320140" cy="707886"/>
          </a:xfrm>
          <a:prstGeom prst="rect">
            <a:avLst/>
          </a:prstGeom>
          <a:noFill/>
        </p:spPr>
        <p:txBody>
          <a:bodyPr wrap="none" rtlCol="0">
            <a:spAutoFit/>
          </a:bodyPr>
          <a:lstStyle/>
          <a:p>
            <a:r>
              <a:rPr lang="vi-VN" sz="4000" b="1"/>
              <a:t>Cty Nhóm 10</a:t>
            </a:r>
          </a:p>
        </p:txBody>
      </p:sp>
      <p:cxnSp>
        <p:nvCxnSpPr>
          <p:cNvPr id="9" name="Straight Arrow Connector 8">
            <a:extLst>
              <a:ext uri="{FF2B5EF4-FFF2-40B4-BE49-F238E27FC236}">
                <a16:creationId xmlns:a16="http://schemas.microsoft.com/office/drawing/2014/main" id="{B5D82551-9AC8-45DA-FF0D-3B33DBC33C78}"/>
              </a:ext>
            </a:extLst>
          </p:cNvPr>
          <p:cNvCxnSpPr>
            <a:cxnSpLocks/>
            <a:endCxn id="10" idx="1"/>
          </p:cNvCxnSpPr>
          <p:nvPr/>
        </p:nvCxnSpPr>
        <p:spPr>
          <a:xfrm>
            <a:off x="8958032" y="4496961"/>
            <a:ext cx="1716269"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E827FFF-10A8-AFB8-FD99-10FCC2355585}"/>
              </a:ext>
            </a:extLst>
          </p:cNvPr>
          <p:cNvSpPr txBox="1"/>
          <p:nvPr/>
        </p:nvSpPr>
        <p:spPr>
          <a:xfrm>
            <a:off x="10674301" y="4173796"/>
            <a:ext cx="2826415" cy="646331"/>
          </a:xfrm>
          <a:prstGeom prst="rect">
            <a:avLst/>
          </a:prstGeom>
          <a:noFill/>
        </p:spPr>
        <p:txBody>
          <a:bodyPr wrap="none" rtlCol="0">
            <a:spAutoFit/>
          </a:bodyPr>
          <a:lstStyle/>
          <a:p>
            <a:r>
              <a:rPr lang="vi-VN" sz="3600" b="1">
                <a:solidFill>
                  <a:srgbClr val="FF0000"/>
                </a:solidFill>
              </a:rPr>
              <a:t>Tạo website</a:t>
            </a:r>
          </a:p>
        </p:txBody>
      </p:sp>
      <p:cxnSp>
        <p:nvCxnSpPr>
          <p:cNvPr id="15" name="Straight Arrow Connector 14">
            <a:extLst>
              <a:ext uri="{FF2B5EF4-FFF2-40B4-BE49-F238E27FC236}">
                <a16:creationId xmlns:a16="http://schemas.microsoft.com/office/drawing/2014/main" id="{4A5F7BB6-E587-034D-49C5-247CA9A11AD0}"/>
              </a:ext>
            </a:extLst>
          </p:cNvPr>
          <p:cNvCxnSpPr>
            <a:cxnSpLocks/>
            <a:stCxn id="10" idx="3"/>
            <a:endCxn id="16" idx="1"/>
          </p:cNvCxnSpPr>
          <p:nvPr/>
        </p:nvCxnSpPr>
        <p:spPr>
          <a:xfrm>
            <a:off x="13500716" y="4496962"/>
            <a:ext cx="196330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7974B37-2D50-DB57-E095-8E74FC35E55C}"/>
              </a:ext>
            </a:extLst>
          </p:cNvPr>
          <p:cNvSpPr txBox="1"/>
          <p:nvPr/>
        </p:nvSpPr>
        <p:spPr>
          <a:xfrm>
            <a:off x="15464021" y="4173796"/>
            <a:ext cx="2287806" cy="646331"/>
          </a:xfrm>
          <a:prstGeom prst="rect">
            <a:avLst/>
          </a:prstGeom>
          <a:noFill/>
        </p:spPr>
        <p:txBody>
          <a:bodyPr wrap="none" rtlCol="0">
            <a:spAutoFit/>
          </a:bodyPr>
          <a:lstStyle/>
          <a:p>
            <a:r>
              <a:rPr lang="vi-VN" sz="3600" b="1">
                <a:solidFill>
                  <a:srgbClr val="FF0000"/>
                </a:solidFill>
                <a:highlight>
                  <a:srgbClr val="FFFF00"/>
                </a:highlight>
              </a:rPr>
              <a:t>Bán hàng</a:t>
            </a:r>
          </a:p>
        </p:txBody>
      </p:sp>
      <p:pic>
        <p:nvPicPr>
          <p:cNvPr id="1030" name="Picture 6" descr="Inventory Icon Images – Browse 39,357 Stock Photos, Vectors, and Video |  Adobe Stock">
            <a:extLst>
              <a:ext uri="{FF2B5EF4-FFF2-40B4-BE49-F238E27FC236}">
                <a16:creationId xmlns:a16="http://schemas.microsoft.com/office/drawing/2014/main" id="{62834BA3-5942-D48E-3F78-5378F0D835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555" t="18448" r="25394" b="30889"/>
          <a:stretch/>
        </p:blipFill>
        <p:spPr bwMode="auto">
          <a:xfrm>
            <a:off x="6275808" y="4678241"/>
            <a:ext cx="1215662" cy="123050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a:extLst>
              <a:ext uri="{FF2B5EF4-FFF2-40B4-BE49-F238E27FC236}">
                <a16:creationId xmlns:a16="http://schemas.microsoft.com/office/drawing/2014/main" id="{9B052FA1-BD67-5ADB-E913-B47E6DB56A15}"/>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17912" t="42458" r="15153" b="2525"/>
          <a:stretch/>
        </p:blipFill>
        <p:spPr bwMode="auto">
          <a:xfrm>
            <a:off x="8934214" y="5790038"/>
            <a:ext cx="8115301" cy="375208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0063ABAE-2F31-1566-35D1-4F2D3B7D757B}"/>
              </a:ext>
            </a:extLst>
          </p:cNvPr>
          <p:cNvPicPr>
            <a:picLocks noChangeAspect="1"/>
          </p:cNvPicPr>
          <p:nvPr/>
        </p:nvPicPr>
        <p:blipFill>
          <a:blip r:embed="rId6"/>
          <a:stretch>
            <a:fillRect/>
          </a:stretch>
        </p:blipFill>
        <p:spPr>
          <a:xfrm>
            <a:off x="621516" y="4728761"/>
            <a:ext cx="4180925" cy="5238750"/>
          </a:xfrm>
          <a:prstGeom prst="rect">
            <a:avLst/>
          </a:prstGeom>
        </p:spPr>
      </p:pic>
      <p:sp>
        <p:nvSpPr>
          <p:cNvPr id="3" name="TextBox 2">
            <a:extLst>
              <a:ext uri="{FF2B5EF4-FFF2-40B4-BE49-F238E27FC236}">
                <a16:creationId xmlns:a16="http://schemas.microsoft.com/office/drawing/2014/main" id="{3F436814-1CDB-0632-E866-60AD5C88E47A}"/>
              </a:ext>
            </a:extLst>
          </p:cNvPr>
          <p:cNvSpPr txBox="1"/>
          <p:nvPr/>
        </p:nvSpPr>
        <p:spPr>
          <a:xfrm>
            <a:off x="502920" y="9319260"/>
            <a:ext cx="822960" cy="553998"/>
          </a:xfrm>
          <a:prstGeom prst="rect">
            <a:avLst/>
          </a:prstGeom>
          <a:noFill/>
        </p:spPr>
        <p:txBody>
          <a:bodyPr wrap="square" rtlCol="0">
            <a:spAutoFit/>
          </a:bodyPr>
          <a:lstStyle/>
          <a:p>
            <a:r>
              <a:rPr lang="en-US" sz="3000"/>
              <a:t>9</a:t>
            </a:r>
          </a:p>
        </p:txBody>
      </p:sp>
      <p:pic>
        <p:nvPicPr>
          <p:cNvPr id="49" name="Picture 48" descr="A picture containing furniture, chair, office chair, indoor&#10;&#10;Description automatically generated">
            <a:extLst>
              <a:ext uri="{FF2B5EF4-FFF2-40B4-BE49-F238E27FC236}">
                <a16:creationId xmlns:a16="http://schemas.microsoft.com/office/drawing/2014/main" id="{B0C92B62-D4D7-F357-E809-790C4E5CBF0C}"/>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l="36094" r="22188"/>
          <a:stretch/>
        </p:blipFill>
        <p:spPr>
          <a:xfrm flipH="1">
            <a:off x="5078636" y="1572518"/>
            <a:ext cx="3886201" cy="5238750"/>
          </a:xfrm>
          <a:prstGeom prst="rect">
            <a:avLst/>
          </a:prstGeom>
        </p:spPr>
      </p:pic>
    </p:spTree>
    <p:extLst>
      <p:ext uri="{BB962C8B-B14F-4D97-AF65-F5344CB8AC3E}">
        <p14:creationId xmlns:p14="http://schemas.microsoft.com/office/powerpoint/2010/main" val="359567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8100"/>
            <a:ext cx="6877622" cy="10287000"/>
            <a:chOff x="0" y="0"/>
            <a:chExt cx="9170163" cy="13716000"/>
          </a:xfrm>
        </p:grpSpPr>
        <p:pic>
          <p:nvPicPr>
            <p:cNvPr id="3" name="Picture 3"/>
            <p:cNvPicPr>
              <a:picLocks noChangeAspect="1"/>
            </p:cNvPicPr>
            <p:nvPr/>
          </p:nvPicPr>
          <p:blipFill>
            <a:blip r:embed="rId3"/>
            <a:srcRect l="43104" r="12298"/>
            <a:stretch>
              <a:fillRect/>
            </a:stretch>
          </p:blipFill>
          <p:spPr>
            <a:xfrm>
              <a:off x="0" y="0"/>
              <a:ext cx="9170163" cy="13716000"/>
            </a:xfrm>
            <a:prstGeom prst="rect">
              <a:avLst/>
            </a:prstGeom>
          </p:spPr>
        </p:pic>
      </p:grpSp>
      <p:sp>
        <p:nvSpPr>
          <p:cNvPr id="4" name="TextBox 4"/>
          <p:cNvSpPr txBox="1"/>
          <p:nvPr/>
        </p:nvSpPr>
        <p:spPr>
          <a:xfrm>
            <a:off x="8382000" y="1019175"/>
            <a:ext cx="7363108" cy="2154436"/>
          </a:xfrm>
          <a:prstGeom prst="rect">
            <a:avLst/>
          </a:prstGeom>
        </p:spPr>
        <p:txBody>
          <a:bodyPr lIns="0" tIns="0" rIns="0" bIns="0" rtlCol="0" anchor="t">
            <a:spAutoFit/>
          </a:bodyPr>
          <a:lstStyle/>
          <a:p>
            <a:pPr>
              <a:lnSpc>
                <a:spcPts val="8400"/>
              </a:lnSpc>
            </a:pPr>
            <a:r>
              <a:rPr lang="en-US" sz="7000" b="1">
                <a:latin typeface="Montserrat Semi-Bold Bold"/>
              </a:rPr>
              <a:t>Bán hàng trên sàn thương mại điện tử</a:t>
            </a:r>
          </a:p>
        </p:txBody>
      </p:sp>
      <p:sp>
        <p:nvSpPr>
          <p:cNvPr id="5" name="TextBox 5"/>
          <p:cNvSpPr txBox="1"/>
          <p:nvPr/>
        </p:nvSpPr>
        <p:spPr>
          <a:xfrm>
            <a:off x="8382000" y="4371975"/>
            <a:ext cx="8115300" cy="3199081"/>
          </a:xfrm>
          <a:prstGeom prst="rect">
            <a:avLst/>
          </a:prstGeom>
        </p:spPr>
        <p:txBody>
          <a:bodyPr lIns="0" tIns="0" rIns="0" bIns="0" rtlCol="0" anchor="t">
            <a:spAutoFit/>
          </a:bodyPr>
          <a:lstStyle/>
          <a:p>
            <a:pPr>
              <a:lnSpc>
                <a:spcPct val="150000"/>
              </a:lnSpc>
            </a:pPr>
            <a:r>
              <a:rPr lang="pt-BR" sz="4800" spc="60">
                <a:solidFill>
                  <a:srgbClr val="191919"/>
                </a:solidFill>
                <a:latin typeface="Montserrat Medium" panose="00000600000000000000" pitchFamily="2" charset="0"/>
                <a:cs typeface="Arial" panose="020B0604020202020204" pitchFamily="34" charset="0"/>
              </a:rPr>
              <a:t>2010: Tiki </a:t>
            </a:r>
          </a:p>
          <a:p>
            <a:pPr>
              <a:lnSpc>
                <a:spcPct val="150000"/>
              </a:lnSpc>
            </a:pPr>
            <a:r>
              <a:rPr lang="pt-BR" sz="4800" spc="60">
                <a:solidFill>
                  <a:srgbClr val="191919"/>
                </a:solidFill>
                <a:latin typeface="Montserrat Medium" panose="00000600000000000000" pitchFamily="2" charset="0"/>
                <a:cs typeface="Arial" panose="020B0604020202020204" pitchFamily="34" charset="0"/>
              </a:rPr>
              <a:t>2012: Sendo, Lazada</a:t>
            </a:r>
          </a:p>
          <a:p>
            <a:pPr>
              <a:lnSpc>
                <a:spcPct val="150000"/>
              </a:lnSpc>
            </a:pPr>
            <a:r>
              <a:rPr lang="pt-BR" sz="4800" spc="60">
                <a:solidFill>
                  <a:srgbClr val="191919"/>
                </a:solidFill>
                <a:latin typeface="Montserrat Medium" panose="00000600000000000000" pitchFamily="2" charset="0"/>
                <a:cs typeface="Arial" panose="020B0604020202020204" pitchFamily="34" charset="0"/>
              </a:rPr>
              <a:t>2015: Shop</a:t>
            </a:r>
            <a:r>
              <a:rPr lang="vi-VN" sz="4800" spc="60">
                <a:solidFill>
                  <a:srgbClr val="191919"/>
                </a:solidFill>
                <a:latin typeface="Montserrat Medium" panose="00000600000000000000" pitchFamily="2" charset="0"/>
                <a:cs typeface="Arial" panose="020B0604020202020204" pitchFamily="34" charset="0"/>
              </a:rPr>
              <a:t>e</a:t>
            </a:r>
            <a:r>
              <a:rPr lang="pt-BR" sz="4800" spc="60">
                <a:solidFill>
                  <a:srgbClr val="191919"/>
                </a:solidFill>
                <a:latin typeface="Montserrat Medium" panose="00000600000000000000" pitchFamily="2" charset="0"/>
                <a:cs typeface="Arial" panose="020B0604020202020204" pitchFamily="34" charset="0"/>
              </a:rPr>
              <a:t>e</a:t>
            </a:r>
            <a:endParaRPr lang="en-US" sz="4800" spc="60">
              <a:solidFill>
                <a:srgbClr val="191919"/>
              </a:solidFill>
              <a:latin typeface="Montserrat Medium" panose="00000600000000000000" pitchFamily="2" charset="0"/>
              <a:cs typeface="Arial" panose="020B0604020202020204" pitchFamily="34" charset="0"/>
              <a:hlinkClick r:id="rId4" tooltip="https://docs.google.com/spreadsheets/d/1DUF2isFWsqVSYhbaACYtbgcLi_YjDqpE3GLQIVgkKQg/edit#gid=69851113"/>
            </a:endParaRPr>
          </a:p>
        </p:txBody>
      </p:sp>
      <p:sp>
        <p:nvSpPr>
          <p:cNvPr id="7" name="TextBox 6">
            <a:extLst>
              <a:ext uri="{FF2B5EF4-FFF2-40B4-BE49-F238E27FC236}">
                <a16:creationId xmlns:a16="http://schemas.microsoft.com/office/drawing/2014/main" id="{715504AC-E800-B3A5-3D30-0C0B7B2A9A3C}"/>
              </a:ext>
            </a:extLst>
          </p:cNvPr>
          <p:cNvSpPr txBox="1"/>
          <p:nvPr/>
        </p:nvSpPr>
        <p:spPr>
          <a:xfrm>
            <a:off x="502920" y="9319260"/>
            <a:ext cx="822960" cy="553998"/>
          </a:xfrm>
          <a:prstGeom prst="rect">
            <a:avLst/>
          </a:prstGeom>
          <a:noFill/>
        </p:spPr>
        <p:txBody>
          <a:bodyPr wrap="square" rtlCol="0">
            <a:spAutoFit/>
          </a:bodyPr>
          <a:lstStyle/>
          <a:p>
            <a:r>
              <a:rPr lang="en-US" sz="3000"/>
              <a:t>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10578" y="495300"/>
            <a:ext cx="17810822" cy="2154436"/>
          </a:xfrm>
          <a:prstGeom prst="rect">
            <a:avLst/>
          </a:prstGeom>
        </p:spPr>
        <p:txBody>
          <a:bodyPr wrap="square" lIns="0" tIns="0" rIns="0" bIns="0" rtlCol="0" anchor="t">
            <a:spAutoFit/>
          </a:bodyPr>
          <a:lstStyle/>
          <a:p>
            <a:pPr>
              <a:lnSpc>
                <a:spcPts val="8400"/>
              </a:lnSpc>
            </a:pPr>
            <a:r>
              <a:rPr lang="en-US" sz="7000" b="1">
                <a:solidFill>
                  <a:srgbClr val="191919"/>
                </a:solidFill>
                <a:latin typeface="Montserrat Semi-Bold Bold"/>
              </a:rPr>
              <a:t>Ví dụ </a:t>
            </a:r>
            <a:r>
              <a:rPr lang="en-US" sz="7000" b="1">
                <a:solidFill>
                  <a:srgbClr val="191919"/>
                </a:solidFill>
                <a:highlight>
                  <a:srgbClr val="FFFF00"/>
                </a:highlight>
                <a:latin typeface="Montserrat Semi-Bold Bold"/>
              </a:rPr>
              <a:t>bán </a:t>
            </a:r>
            <a:r>
              <a:rPr lang="vi-VN" sz="7000" b="1">
                <a:solidFill>
                  <a:srgbClr val="191919"/>
                </a:solidFill>
                <a:highlight>
                  <a:srgbClr val="FFFF00"/>
                </a:highlight>
                <a:latin typeface="Montserrat Semi-Bold Bold"/>
              </a:rPr>
              <a:t>hàng trên sàn TMĐT</a:t>
            </a:r>
            <a:endParaRPr lang="en-US" sz="7000" b="1">
              <a:solidFill>
                <a:srgbClr val="191919"/>
              </a:solidFill>
              <a:highlight>
                <a:srgbClr val="FFFF00"/>
              </a:highlight>
              <a:latin typeface="Montserrat Semi-Bold Bold"/>
            </a:endParaRPr>
          </a:p>
          <a:p>
            <a:pPr>
              <a:lnSpc>
                <a:spcPts val="8400"/>
              </a:lnSpc>
            </a:pPr>
            <a:endParaRPr lang="en-US" sz="7000" b="1">
              <a:solidFill>
                <a:srgbClr val="191919"/>
              </a:solidFill>
              <a:latin typeface="Montserrat Semi-Bold Bold"/>
            </a:endParaRPr>
          </a:p>
        </p:txBody>
      </p:sp>
      <p:grpSp>
        <p:nvGrpSpPr>
          <p:cNvPr id="7" name="Group 6">
            <a:extLst>
              <a:ext uri="{FF2B5EF4-FFF2-40B4-BE49-F238E27FC236}">
                <a16:creationId xmlns:a16="http://schemas.microsoft.com/office/drawing/2014/main" id="{D268C535-52E9-0E29-0F63-F8B81EFCEB24}"/>
              </a:ext>
            </a:extLst>
          </p:cNvPr>
          <p:cNvGrpSpPr/>
          <p:nvPr/>
        </p:nvGrpSpPr>
        <p:grpSpPr>
          <a:xfrm>
            <a:off x="5333548" y="1943100"/>
            <a:ext cx="3320140" cy="2861642"/>
            <a:chOff x="7407389" y="3390900"/>
            <a:chExt cx="3538686" cy="3050007"/>
          </a:xfrm>
        </p:grpSpPr>
        <p:pic>
          <p:nvPicPr>
            <p:cNvPr id="1026" name="Picture 2" descr="Company Enterprise icon PNG and SVG Free Download">
              <a:extLst>
                <a:ext uri="{FF2B5EF4-FFF2-40B4-BE49-F238E27FC236}">
                  <a16:creationId xmlns:a16="http://schemas.microsoft.com/office/drawing/2014/main" id="{64194A61-B1A3-B07A-5B6B-B0FBC8877832}"/>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24800" y="3390900"/>
              <a:ext cx="2438400" cy="22955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BA198-55AE-84E0-B3E3-1A18E2ED5115}"/>
                </a:ext>
              </a:extLst>
            </p:cNvPr>
            <p:cNvSpPr txBox="1"/>
            <p:nvPr/>
          </p:nvSpPr>
          <p:spPr>
            <a:xfrm>
              <a:off x="7407389" y="5686425"/>
              <a:ext cx="3538686" cy="754482"/>
            </a:xfrm>
            <a:prstGeom prst="rect">
              <a:avLst/>
            </a:prstGeom>
            <a:noFill/>
          </p:spPr>
          <p:txBody>
            <a:bodyPr wrap="none" rtlCol="0">
              <a:spAutoFit/>
            </a:bodyPr>
            <a:lstStyle/>
            <a:p>
              <a:r>
                <a:rPr lang="vi-VN" sz="4000" b="1"/>
                <a:t>Cty Nhóm 10</a:t>
              </a:r>
            </a:p>
          </p:txBody>
        </p:sp>
      </p:grpSp>
      <p:cxnSp>
        <p:nvCxnSpPr>
          <p:cNvPr id="9" name="Straight Arrow Connector 8">
            <a:extLst>
              <a:ext uri="{FF2B5EF4-FFF2-40B4-BE49-F238E27FC236}">
                <a16:creationId xmlns:a16="http://schemas.microsoft.com/office/drawing/2014/main" id="{B5D82551-9AC8-45DA-FF0D-3B33DBC33C78}"/>
              </a:ext>
            </a:extLst>
          </p:cNvPr>
          <p:cNvCxnSpPr>
            <a:cxnSpLocks/>
            <a:endCxn id="10" idx="1"/>
          </p:cNvCxnSpPr>
          <p:nvPr/>
        </p:nvCxnSpPr>
        <p:spPr>
          <a:xfrm>
            <a:off x="8958032" y="4496961"/>
            <a:ext cx="1716269"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E827FFF-10A8-AFB8-FD99-10FCC2355585}"/>
              </a:ext>
            </a:extLst>
          </p:cNvPr>
          <p:cNvSpPr txBox="1"/>
          <p:nvPr/>
        </p:nvSpPr>
        <p:spPr>
          <a:xfrm>
            <a:off x="10674301" y="4173796"/>
            <a:ext cx="2826415" cy="646331"/>
          </a:xfrm>
          <a:prstGeom prst="rect">
            <a:avLst/>
          </a:prstGeom>
          <a:noFill/>
        </p:spPr>
        <p:txBody>
          <a:bodyPr wrap="none" rtlCol="0">
            <a:spAutoFit/>
          </a:bodyPr>
          <a:lstStyle/>
          <a:p>
            <a:r>
              <a:rPr lang="vi-VN" sz="3600" b="1">
                <a:solidFill>
                  <a:srgbClr val="FF0000"/>
                </a:solidFill>
              </a:rPr>
              <a:t>Tạo website</a:t>
            </a:r>
          </a:p>
        </p:txBody>
      </p:sp>
      <p:cxnSp>
        <p:nvCxnSpPr>
          <p:cNvPr id="15" name="Straight Arrow Connector 14">
            <a:extLst>
              <a:ext uri="{FF2B5EF4-FFF2-40B4-BE49-F238E27FC236}">
                <a16:creationId xmlns:a16="http://schemas.microsoft.com/office/drawing/2014/main" id="{4A5F7BB6-E587-034D-49C5-247CA9A11AD0}"/>
              </a:ext>
            </a:extLst>
          </p:cNvPr>
          <p:cNvCxnSpPr>
            <a:cxnSpLocks/>
            <a:stCxn id="10" idx="3"/>
            <a:endCxn id="16" idx="1"/>
          </p:cNvCxnSpPr>
          <p:nvPr/>
        </p:nvCxnSpPr>
        <p:spPr>
          <a:xfrm>
            <a:off x="13500716" y="4496962"/>
            <a:ext cx="196330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7974B37-2D50-DB57-E095-8E74FC35E55C}"/>
              </a:ext>
            </a:extLst>
          </p:cNvPr>
          <p:cNvSpPr txBox="1"/>
          <p:nvPr/>
        </p:nvSpPr>
        <p:spPr>
          <a:xfrm>
            <a:off x="15464021" y="4173796"/>
            <a:ext cx="2287806" cy="646331"/>
          </a:xfrm>
          <a:prstGeom prst="rect">
            <a:avLst/>
          </a:prstGeom>
          <a:noFill/>
        </p:spPr>
        <p:txBody>
          <a:bodyPr wrap="none" rtlCol="0">
            <a:spAutoFit/>
          </a:bodyPr>
          <a:lstStyle/>
          <a:p>
            <a:r>
              <a:rPr lang="vi-VN" sz="3600" b="1">
                <a:solidFill>
                  <a:srgbClr val="FF0000"/>
                </a:solidFill>
                <a:highlight>
                  <a:srgbClr val="FFFF00"/>
                </a:highlight>
              </a:rPr>
              <a:t>Bán hàng</a:t>
            </a:r>
          </a:p>
        </p:txBody>
      </p:sp>
      <p:cxnSp>
        <p:nvCxnSpPr>
          <p:cNvPr id="17" name="Straight Arrow Connector 16">
            <a:extLst>
              <a:ext uri="{FF2B5EF4-FFF2-40B4-BE49-F238E27FC236}">
                <a16:creationId xmlns:a16="http://schemas.microsoft.com/office/drawing/2014/main" id="{7349ADAB-CF3A-6BBB-4B44-B58F597654BE}"/>
              </a:ext>
            </a:extLst>
          </p:cNvPr>
          <p:cNvCxnSpPr>
            <a:cxnSpLocks/>
            <a:endCxn id="18" idx="1"/>
          </p:cNvCxnSpPr>
          <p:nvPr/>
        </p:nvCxnSpPr>
        <p:spPr>
          <a:xfrm>
            <a:off x="8998339" y="4492670"/>
            <a:ext cx="1548805" cy="10972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536D684-05D0-364A-5205-5D4F58B364F1}"/>
              </a:ext>
            </a:extLst>
          </p:cNvPr>
          <p:cNvSpPr txBox="1"/>
          <p:nvPr/>
        </p:nvSpPr>
        <p:spPr>
          <a:xfrm>
            <a:off x="10547144" y="4989731"/>
            <a:ext cx="3390672" cy="1200329"/>
          </a:xfrm>
          <a:prstGeom prst="rect">
            <a:avLst/>
          </a:prstGeom>
          <a:noFill/>
        </p:spPr>
        <p:txBody>
          <a:bodyPr wrap="none" rtlCol="0">
            <a:spAutoFit/>
          </a:bodyPr>
          <a:lstStyle/>
          <a:p>
            <a:r>
              <a:rPr lang="vi-VN" sz="3600" b="1">
                <a:solidFill>
                  <a:srgbClr val="FF0000"/>
                </a:solidFill>
              </a:rPr>
              <a:t>Đăng Shopee, </a:t>
            </a:r>
          </a:p>
          <a:p>
            <a:r>
              <a:rPr lang="vi-VN" sz="3600" b="1">
                <a:solidFill>
                  <a:srgbClr val="FF0000"/>
                </a:solidFill>
              </a:rPr>
              <a:t>          Lazada</a:t>
            </a:r>
          </a:p>
        </p:txBody>
      </p:sp>
      <p:cxnSp>
        <p:nvCxnSpPr>
          <p:cNvPr id="20" name="Straight Arrow Connector 19">
            <a:extLst>
              <a:ext uri="{FF2B5EF4-FFF2-40B4-BE49-F238E27FC236}">
                <a16:creationId xmlns:a16="http://schemas.microsoft.com/office/drawing/2014/main" id="{E3B53738-0A2D-B737-AA40-836DC61A55BE}"/>
              </a:ext>
            </a:extLst>
          </p:cNvPr>
          <p:cNvCxnSpPr>
            <a:cxnSpLocks/>
            <a:stCxn id="18" idx="3"/>
          </p:cNvCxnSpPr>
          <p:nvPr/>
        </p:nvCxnSpPr>
        <p:spPr>
          <a:xfrm flipV="1">
            <a:off x="13937816" y="4697016"/>
            <a:ext cx="1660273" cy="8928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Inventory Icon Images – Browse 39,357 Stock Photos, Vectors, and Video |  Adobe Stock">
            <a:extLst>
              <a:ext uri="{FF2B5EF4-FFF2-40B4-BE49-F238E27FC236}">
                <a16:creationId xmlns:a16="http://schemas.microsoft.com/office/drawing/2014/main" id="{62834BA3-5942-D48E-3F78-5378F0D835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555" t="18448" r="25394" b="30889"/>
          <a:stretch/>
        </p:blipFill>
        <p:spPr bwMode="auto">
          <a:xfrm>
            <a:off x="6275808" y="4678241"/>
            <a:ext cx="1215662" cy="1230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29F291-E89E-242F-E133-F9A0CD7CE403}"/>
              </a:ext>
            </a:extLst>
          </p:cNvPr>
          <p:cNvSpPr txBox="1"/>
          <p:nvPr/>
        </p:nvSpPr>
        <p:spPr>
          <a:xfrm>
            <a:off x="502920" y="9319260"/>
            <a:ext cx="822960" cy="553998"/>
          </a:xfrm>
          <a:prstGeom prst="rect">
            <a:avLst/>
          </a:prstGeom>
          <a:noFill/>
        </p:spPr>
        <p:txBody>
          <a:bodyPr wrap="square" rtlCol="0">
            <a:spAutoFit/>
          </a:bodyPr>
          <a:lstStyle/>
          <a:p>
            <a:r>
              <a:rPr lang="en-US" sz="3000"/>
              <a:t>11</a:t>
            </a:r>
          </a:p>
        </p:txBody>
      </p:sp>
    </p:spTree>
    <p:extLst>
      <p:ext uri="{BB962C8B-B14F-4D97-AF65-F5344CB8AC3E}">
        <p14:creationId xmlns:p14="http://schemas.microsoft.com/office/powerpoint/2010/main" val="296112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77053" y="0"/>
            <a:ext cx="6510947" cy="10287000"/>
            <a:chOff x="0" y="0"/>
            <a:chExt cx="8681263" cy="13716000"/>
          </a:xfrm>
        </p:grpSpPr>
        <p:pic>
          <p:nvPicPr>
            <p:cNvPr id="3" name="Picture 3"/>
            <p:cNvPicPr>
              <a:picLocks noChangeAspect="1"/>
            </p:cNvPicPr>
            <p:nvPr/>
          </p:nvPicPr>
          <p:blipFill>
            <a:blip r:embed="rId2"/>
            <a:srcRect l="29655" r="30044"/>
            <a:stretch>
              <a:fillRect/>
            </a:stretch>
          </p:blipFill>
          <p:spPr>
            <a:xfrm>
              <a:off x="0" y="0"/>
              <a:ext cx="8681263" cy="13716000"/>
            </a:xfrm>
            <a:prstGeom prst="rect">
              <a:avLst/>
            </a:prstGeom>
          </p:spPr>
        </p:pic>
      </p:grpSp>
      <p:sp>
        <p:nvSpPr>
          <p:cNvPr id="4" name="TextBox 4"/>
          <p:cNvSpPr txBox="1"/>
          <p:nvPr/>
        </p:nvSpPr>
        <p:spPr>
          <a:xfrm>
            <a:off x="1028700" y="5057775"/>
            <a:ext cx="10096500" cy="2954655"/>
          </a:xfrm>
          <a:prstGeom prst="rect">
            <a:avLst/>
          </a:prstGeom>
        </p:spPr>
        <p:txBody>
          <a:bodyPr wrap="square" lIns="0" tIns="0" rIns="0" bIns="0" rtlCol="0" anchor="t">
            <a:spAutoFit/>
          </a:bodyPr>
          <a:lstStyle/>
          <a:p>
            <a:r>
              <a:rPr lang="en-US" sz="4800" spc="60">
                <a:latin typeface="Arial" panose="020B0604020202020204" pitchFamily="34" charset="0"/>
                <a:cs typeface="Arial" panose="020B0604020202020204" pitchFamily="34" charset="0"/>
              </a:rPr>
              <a:t>2014: Lazada Affiliate Program</a:t>
            </a:r>
            <a:endParaRPr lang="en-US" sz="4800" spc="60">
              <a:latin typeface="Arial" panose="020B0604020202020204" pitchFamily="34" charset="0"/>
              <a:cs typeface="Arial" panose="020B0604020202020204" pitchFamily="34" charset="0"/>
              <a:hlinkClick r:id="rId3" tooltip="https://docs.google.com/spreadsheets/d/1DUF2isFWsqVSYhbaACYtbgcLi_YjDqpE3GLQIVgkKQg/edit#gid=69851113">
                <a:extLst>
                  <a:ext uri="{A12FA001-AC4F-418D-AE19-62706E023703}">
                    <ahyp:hlinkClr xmlns:ahyp="http://schemas.microsoft.com/office/drawing/2018/hyperlinkcolor" val="tx"/>
                  </a:ext>
                </a:extLst>
              </a:hlinkClick>
            </a:endParaRPr>
          </a:p>
          <a:p>
            <a:r>
              <a:rPr lang="vi-VN" sz="4800" b="0" i="0">
                <a:effectLst/>
                <a:latin typeface="Arial" panose="020B0604020202020204" pitchFamily="34" charset="0"/>
                <a:cs typeface="Arial" panose="020B0604020202020204" pitchFamily="34" charset="0"/>
              </a:rPr>
              <a:t>2019: Shopee Affiliate Program</a:t>
            </a:r>
            <a:endParaRPr lang="en-US" sz="4800" spc="60">
              <a:latin typeface="Arial" panose="020B0604020202020204" pitchFamily="34" charset="0"/>
              <a:cs typeface="Arial" panose="020B0604020202020204" pitchFamily="34" charset="0"/>
              <a:hlinkClick r:id="rId3" tooltip="https://docs.google.com/spreadsheets/d/1DUF2isFWsqVSYhbaACYtbgcLi_YjDqpE3GLQIVgkKQg/edit#gid=69851113">
                <a:extLst>
                  <a:ext uri="{A12FA001-AC4F-418D-AE19-62706E023703}">
                    <ahyp:hlinkClr xmlns:ahyp="http://schemas.microsoft.com/office/drawing/2018/hyperlinkcolor" val="tx"/>
                  </a:ext>
                </a:extLst>
              </a:hlinkClick>
            </a:endParaRPr>
          </a:p>
          <a:p>
            <a:endParaRPr lang="en-US" sz="4800" spc="60">
              <a:solidFill>
                <a:srgbClr val="0000FF"/>
              </a:solidFill>
              <a:latin typeface="Arial" panose="020B0604020202020204" pitchFamily="34" charset="0"/>
              <a:cs typeface="Arial" panose="020B0604020202020204" pitchFamily="34" charset="0"/>
              <a:hlinkClick r:id="rId3" tooltip="https://docs.google.com/spreadsheets/d/1DUF2isFWsqVSYhbaACYtbgcLi_YjDqpE3GLQIVgkKQg/edit#gid=69851113">
                <a:extLst>
                  <a:ext uri="{A12FA001-AC4F-418D-AE19-62706E023703}">
                    <ahyp:hlinkClr xmlns:ahyp="http://schemas.microsoft.com/office/drawing/2018/hyperlinkcolor" val="tx"/>
                  </a:ext>
                </a:extLst>
              </a:hlinkClick>
            </a:endParaRPr>
          </a:p>
          <a:p>
            <a:endParaRPr lang="en-US" sz="4800" spc="60">
              <a:latin typeface="Arial" panose="020B0604020202020204" pitchFamily="34" charset="0"/>
              <a:cs typeface="Arial" panose="020B0604020202020204" pitchFamily="34" charset="0"/>
              <a:hlinkClick r:id="rId3" tooltip="https://docs.google.com/spreadsheets/d/1DUF2isFWsqVSYhbaACYtbgcLi_YjDqpE3GLQIVgkKQg/edit#gid=69851113">
                <a:extLst>
                  <a:ext uri="{A12FA001-AC4F-418D-AE19-62706E023703}">
                    <ahyp:hlinkClr xmlns:ahyp="http://schemas.microsoft.com/office/drawing/2018/hyperlinkcolor" val="tx"/>
                  </a:ext>
                </a:extLst>
              </a:hlinkClick>
            </a:endParaRPr>
          </a:p>
        </p:txBody>
      </p:sp>
      <p:sp>
        <p:nvSpPr>
          <p:cNvPr id="5" name="TextBox 5"/>
          <p:cNvSpPr txBox="1"/>
          <p:nvPr/>
        </p:nvSpPr>
        <p:spPr>
          <a:xfrm>
            <a:off x="1028700" y="1943100"/>
            <a:ext cx="7363108" cy="1077218"/>
          </a:xfrm>
          <a:prstGeom prst="rect">
            <a:avLst/>
          </a:prstGeom>
        </p:spPr>
        <p:txBody>
          <a:bodyPr lIns="0" tIns="0" rIns="0" bIns="0" rtlCol="0" anchor="t">
            <a:spAutoFit/>
          </a:bodyPr>
          <a:lstStyle/>
          <a:p>
            <a:pPr>
              <a:lnSpc>
                <a:spcPts val="8400"/>
              </a:lnSpc>
            </a:pPr>
            <a:r>
              <a:rPr lang="en-US" sz="7000" b="1">
                <a:latin typeface="Montserrat Semi-Bold Bold"/>
              </a:rPr>
              <a:t>Affiliate Marketing</a:t>
            </a:r>
          </a:p>
        </p:txBody>
      </p:sp>
      <p:sp>
        <p:nvSpPr>
          <p:cNvPr id="7" name="TextBox 6">
            <a:extLst>
              <a:ext uri="{FF2B5EF4-FFF2-40B4-BE49-F238E27FC236}">
                <a16:creationId xmlns:a16="http://schemas.microsoft.com/office/drawing/2014/main" id="{9C8CF98F-EF97-A365-1ED8-8E2DA3E3E16E}"/>
              </a:ext>
            </a:extLst>
          </p:cNvPr>
          <p:cNvSpPr txBox="1"/>
          <p:nvPr/>
        </p:nvSpPr>
        <p:spPr>
          <a:xfrm>
            <a:off x="502920" y="9319260"/>
            <a:ext cx="822960" cy="553998"/>
          </a:xfrm>
          <a:prstGeom prst="rect">
            <a:avLst/>
          </a:prstGeom>
          <a:noFill/>
        </p:spPr>
        <p:txBody>
          <a:bodyPr wrap="square" rtlCol="0">
            <a:spAutoFit/>
          </a:bodyPr>
          <a:lstStyle/>
          <a:p>
            <a:r>
              <a:rPr lang="en-US" sz="3000"/>
              <a:t>12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10578" y="495300"/>
            <a:ext cx="17810822" cy="1077218"/>
          </a:xfrm>
          <a:prstGeom prst="rect">
            <a:avLst/>
          </a:prstGeom>
        </p:spPr>
        <p:txBody>
          <a:bodyPr wrap="square" lIns="0" tIns="0" rIns="0" bIns="0" rtlCol="0" anchor="t">
            <a:spAutoFit/>
          </a:bodyPr>
          <a:lstStyle/>
          <a:p>
            <a:pPr>
              <a:lnSpc>
                <a:spcPts val="8400"/>
              </a:lnSpc>
            </a:pPr>
            <a:r>
              <a:rPr lang="en-US" sz="7000" b="1">
                <a:solidFill>
                  <a:srgbClr val="191919"/>
                </a:solidFill>
                <a:latin typeface="Montserrat Semi-Bold Bold"/>
              </a:rPr>
              <a:t>Ví dụ </a:t>
            </a:r>
            <a:r>
              <a:rPr lang="en-US" sz="7000" b="1">
                <a:solidFill>
                  <a:srgbClr val="191919"/>
                </a:solidFill>
                <a:highlight>
                  <a:srgbClr val="FFFF00"/>
                </a:highlight>
                <a:latin typeface="Montserrat Semi-Bold Bold"/>
              </a:rPr>
              <a:t>Affiliate Marketing</a:t>
            </a:r>
            <a:endParaRPr lang="en-US" sz="7000" b="1">
              <a:solidFill>
                <a:srgbClr val="191919"/>
              </a:solidFill>
              <a:latin typeface="Montserrat Semi-Bold Bold"/>
            </a:endParaRPr>
          </a:p>
        </p:txBody>
      </p:sp>
      <p:grpSp>
        <p:nvGrpSpPr>
          <p:cNvPr id="7" name="Group 6">
            <a:extLst>
              <a:ext uri="{FF2B5EF4-FFF2-40B4-BE49-F238E27FC236}">
                <a16:creationId xmlns:a16="http://schemas.microsoft.com/office/drawing/2014/main" id="{D268C535-52E9-0E29-0F63-F8B81EFCEB24}"/>
              </a:ext>
            </a:extLst>
          </p:cNvPr>
          <p:cNvGrpSpPr/>
          <p:nvPr/>
        </p:nvGrpSpPr>
        <p:grpSpPr>
          <a:xfrm>
            <a:off x="5333548" y="1943100"/>
            <a:ext cx="3320140" cy="2861642"/>
            <a:chOff x="7407389" y="3390900"/>
            <a:chExt cx="3538686" cy="3050007"/>
          </a:xfrm>
        </p:grpSpPr>
        <p:pic>
          <p:nvPicPr>
            <p:cNvPr id="1026" name="Picture 2" descr="Company Enterprise icon PNG and SVG Free Download">
              <a:extLst>
                <a:ext uri="{FF2B5EF4-FFF2-40B4-BE49-F238E27FC236}">
                  <a16:creationId xmlns:a16="http://schemas.microsoft.com/office/drawing/2014/main" id="{64194A61-B1A3-B07A-5B6B-B0FBC8877832}"/>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24800" y="3390900"/>
              <a:ext cx="2438400" cy="22955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BA198-55AE-84E0-B3E3-1A18E2ED5115}"/>
                </a:ext>
              </a:extLst>
            </p:cNvPr>
            <p:cNvSpPr txBox="1"/>
            <p:nvPr/>
          </p:nvSpPr>
          <p:spPr>
            <a:xfrm>
              <a:off x="7407389" y="5686425"/>
              <a:ext cx="3538686" cy="754482"/>
            </a:xfrm>
            <a:prstGeom prst="rect">
              <a:avLst/>
            </a:prstGeom>
            <a:noFill/>
          </p:spPr>
          <p:txBody>
            <a:bodyPr wrap="none" rtlCol="0">
              <a:spAutoFit/>
            </a:bodyPr>
            <a:lstStyle/>
            <a:p>
              <a:r>
                <a:rPr lang="vi-VN" sz="4000" b="1"/>
                <a:t>Cty Nhóm 10</a:t>
              </a:r>
            </a:p>
          </p:txBody>
        </p:sp>
      </p:grpSp>
      <p:cxnSp>
        <p:nvCxnSpPr>
          <p:cNvPr id="9" name="Straight Arrow Connector 8">
            <a:extLst>
              <a:ext uri="{FF2B5EF4-FFF2-40B4-BE49-F238E27FC236}">
                <a16:creationId xmlns:a16="http://schemas.microsoft.com/office/drawing/2014/main" id="{B5D82551-9AC8-45DA-FF0D-3B33DBC33C78}"/>
              </a:ext>
            </a:extLst>
          </p:cNvPr>
          <p:cNvCxnSpPr>
            <a:cxnSpLocks/>
            <a:endCxn id="10" idx="1"/>
          </p:cNvCxnSpPr>
          <p:nvPr/>
        </p:nvCxnSpPr>
        <p:spPr>
          <a:xfrm>
            <a:off x="8958032" y="4496961"/>
            <a:ext cx="1716269"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E827FFF-10A8-AFB8-FD99-10FCC2355585}"/>
              </a:ext>
            </a:extLst>
          </p:cNvPr>
          <p:cNvSpPr txBox="1"/>
          <p:nvPr/>
        </p:nvSpPr>
        <p:spPr>
          <a:xfrm>
            <a:off x="10674301" y="4173796"/>
            <a:ext cx="2826415" cy="646331"/>
          </a:xfrm>
          <a:prstGeom prst="rect">
            <a:avLst/>
          </a:prstGeom>
          <a:noFill/>
        </p:spPr>
        <p:txBody>
          <a:bodyPr wrap="none" rtlCol="0">
            <a:spAutoFit/>
          </a:bodyPr>
          <a:lstStyle/>
          <a:p>
            <a:r>
              <a:rPr lang="vi-VN" sz="3600" b="1">
                <a:solidFill>
                  <a:srgbClr val="FF0000"/>
                </a:solidFill>
              </a:rPr>
              <a:t>Tạo website</a:t>
            </a:r>
          </a:p>
        </p:txBody>
      </p:sp>
      <p:cxnSp>
        <p:nvCxnSpPr>
          <p:cNvPr id="15" name="Straight Arrow Connector 14">
            <a:extLst>
              <a:ext uri="{FF2B5EF4-FFF2-40B4-BE49-F238E27FC236}">
                <a16:creationId xmlns:a16="http://schemas.microsoft.com/office/drawing/2014/main" id="{4A5F7BB6-E587-034D-49C5-247CA9A11AD0}"/>
              </a:ext>
            </a:extLst>
          </p:cNvPr>
          <p:cNvCxnSpPr>
            <a:cxnSpLocks/>
            <a:stCxn id="10" idx="3"/>
            <a:endCxn id="16" idx="1"/>
          </p:cNvCxnSpPr>
          <p:nvPr/>
        </p:nvCxnSpPr>
        <p:spPr>
          <a:xfrm>
            <a:off x="13500716" y="4496962"/>
            <a:ext cx="196330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7974B37-2D50-DB57-E095-8E74FC35E55C}"/>
              </a:ext>
            </a:extLst>
          </p:cNvPr>
          <p:cNvSpPr txBox="1"/>
          <p:nvPr/>
        </p:nvSpPr>
        <p:spPr>
          <a:xfrm>
            <a:off x="15464021" y="4173796"/>
            <a:ext cx="2287806" cy="646331"/>
          </a:xfrm>
          <a:prstGeom prst="rect">
            <a:avLst/>
          </a:prstGeom>
          <a:noFill/>
        </p:spPr>
        <p:txBody>
          <a:bodyPr wrap="none" rtlCol="0">
            <a:spAutoFit/>
          </a:bodyPr>
          <a:lstStyle/>
          <a:p>
            <a:r>
              <a:rPr lang="vi-VN" sz="3600" b="1">
                <a:solidFill>
                  <a:srgbClr val="FF0000"/>
                </a:solidFill>
                <a:highlight>
                  <a:srgbClr val="FFFF00"/>
                </a:highlight>
              </a:rPr>
              <a:t>Bán hàng</a:t>
            </a:r>
          </a:p>
        </p:txBody>
      </p:sp>
      <p:cxnSp>
        <p:nvCxnSpPr>
          <p:cNvPr id="17" name="Straight Arrow Connector 16">
            <a:extLst>
              <a:ext uri="{FF2B5EF4-FFF2-40B4-BE49-F238E27FC236}">
                <a16:creationId xmlns:a16="http://schemas.microsoft.com/office/drawing/2014/main" id="{7349ADAB-CF3A-6BBB-4B44-B58F597654BE}"/>
              </a:ext>
            </a:extLst>
          </p:cNvPr>
          <p:cNvCxnSpPr>
            <a:cxnSpLocks/>
            <a:endCxn id="18" idx="1"/>
          </p:cNvCxnSpPr>
          <p:nvPr/>
        </p:nvCxnSpPr>
        <p:spPr>
          <a:xfrm>
            <a:off x="8998339" y="4492670"/>
            <a:ext cx="1548805" cy="10972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536D684-05D0-364A-5205-5D4F58B364F1}"/>
              </a:ext>
            </a:extLst>
          </p:cNvPr>
          <p:cNvSpPr txBox="1"/>
          <p:nvPr/>
        </p:nvSpPr>
        <p:spPr>
          <a:xfrm>
            <a:off x="10547144" y="4989731"/>
            <a:ext cx="3390672" cy="1200329"/>
          </a:xfrm>
          <a:prstGeom prst="rect">
            <a:avLst/>
          </a:prstGeom>
          <a:noFill/>
        </p:spPr>
        <p:txBody>
          <a:bodyPr wrap="none" rtlCol="0">
            <a:spAutoFit/>
          </a:bodyPr>
          <a:lstStyle/>
          <a:p>
            <a:r>
              <a:rPr lang="vi-VN" sz="3600" b="1">
                <a:solidFill>
                  <a:srgbClr val="FF0000"/>
                </a:solidFill>
              </a:rPr>
              <a:t>Đăng Shopee, </a:t>
            </a:r>
          </a:p>
          <a:p>
            <a:r>
              <a:rPr lang="vi-VN" sz="3600" b="1">
                <a:solidFill>
                  <a:srgbClr val="FF0000"/>
                </a:solidFill>
              </a:rPr>
              <a:t>          Lazada</a:t>
            </a:r>
          </a:p>
        </p:txBody>
      </p:sp>
      <p:cxnSp>
        <p:nvCxnSpPr>
          <p:cNvPr id="20" name="Straight Arrow Connector 19">
            <a:extLst>
              <a:ext uri="{FF2B5EF4-FFF2-40B4-BE49-F238E27FC236}">
                <a16:creationId xmlns:a16="http://schemas.microsoft.com/office/drawing/2014/main" id="{E3B53738-0A2D-B737-AA40-836DC61A55BE}"/>
              </a:ext>
            </a:extLst>
          </p:cNvPr>
          <p:cNvCxnSpPr>
            <a:cxnSpLocks/>
            <a:stCxn id="18" idx="3"/>
          </p:cNvCxnSpPr>
          <p:nvPr/>
        </p:nvCxnSpPr>
        <p:spPr>
          <a:xfrm flipV="1">
            <a:off x="13937816" y="4697016"/>
            <a:ext cx="1660273" cy="8928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A883BB1-8289-2A82-2B9F-9A84F950C5B2}"/>
              </a:ext>
            </a:extLst>
          </p:cNvPr>
          <p:cNvCxnSpPr>
            <a:cxnSpLocks/>
            <a:endCxn id="26" idx="1"/>
          </p:cNvCxnSpPr>
          <p:nvPr/>
        </p:nvCxnSpPr>
        <p:spPr>
          <a:xfrm>
            <a:off x="8998339" y="4496961"/>
            <a:ext cx="1425821" cy="216599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0F4A487-8DC6-86D6-C012-25144F1FBCBD}"/>
              </a:ext>
            </a:extLst>
          </p:cNvPr>
          <p:cNvSpPr txBox="1"/>
          <p:nvPr/>
        </p:nvSpPr>
        <p:spPr>
          <a:xfrm>
            <a:off x="10424160" y="6339790"/>
            <a:ext cx="3462807" cy="646331"/>
          </a:xfrm>
          <a:prstGeom prst="rect">
            <a:avLst/>
          </a:prstGeom>
          <a:noFill/>
        </p:spPr>
        <p:txBody>
          <a:bodyPr wrap="none" rtlCol="0">
            <a:spAutoFit/>
          </a:bodyPr>
          <a:lstStyle/>
          <a:p>
            <a:r>
              <a:rPr lang="vi-VN" sz="3600" b="1">
                <a:solidFill>
                  <a:srgbClr val="FF0000"/>
                </a:solidFill>
              </a:rPr>
              <a:t>Nhờ streamers</a:t>
            </a:r>
          </a:p>
        </p:txBody>
      </p:sp>
      <p:grpSp>
        <p:nvGrpSpPr>
          <p:cNvPr id="30" name="Group 29">
            <a:extLst>
              <a:ext uri="{FF2B5EF4-FFF2-40B4-BE49-F238E27FC236}">
                <a16:creationId xmlns:a16="http://schemas.microsoft.com/office/drawing/2014/main" id="{D6B406C4-B735-B84F-0A17-5B2E22DB46E1}"/>
              </a:ext>
            </a:extLst>
          </p:cNvPr>
          <p:cNvGrpSpPr/>
          <p:nvPr/>
        </p:nvGrpSpPr>
        <p:grpSpPr>
          <a:xfrm>
            <a:off x="8458200" y="7192049"/>
            <a:ext cx="7763814" cy="2904451"/>
            <a:chOff x="8229600" y="4829848"/>
            <a:chExt cx="4724400" cy="1767403"/>
          </a:xfrm>
        </p:grpSpPr>
        <p:pic>
          <p:nvPicPr>
            <p:cNvPr id="1028" name="Picture 4" descr="Tự nhận “lương 7-8 triệu” nhưng chỉ riêng từ kênh YouTube 2,6 tỷ lượt xem,  streamer Độ Mixi đã có thể kiếm tiền ra sao?">
              <a:extLst>
                <a:ext uri="{FF2B5EF4-FFF2-40B4-BE49-F238E27FC236}">
                  <a16:creationId xmlns:a16="http://schemas.microsoft.com/office/drawing/2014/main" id="{5D5D31D0-5B73-CDFB-C6EC-26227F8F70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319"/>
            <a:stretch/>
          </p:blipFill>
          <p:spPr bwMode="auto">
            <a:xfrm>
              <a:off x="10041917" y="4829848"/>
              <a:ext cx="2912083" cy="176740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58F50DFB-996C-2631-EEBA-3B684914C832}"/>
                </a:ext>
              </a:extLst>
            </p:cNvPr>
            <p:cNvPicPr>
              <a:picLocks noChangeAspect="1"/>
            </p:cNvPicPr>
            <p:nvPr/>
          </p:nvPicPr>
          <p:blipFill>
            <a:blip r:embed="rId4"/>
            <a:stretch>
              <a:fillRect/>
            </a:stretch>
          </p:blipFill>
          <p:spPr>
            <a:xfrm>
              <a:off x="8229600" y="4829848"/>
              <a:ext cx="2378970" cy="1764792"/>
            </a:xfrm>
            <a:prstGeom prst="rect">
              <a:avLst/>
            </a:prstGeom>
          </p:spPr>
        </p:pic>
      </p:grpSp>
      <p:cxnSp>
        <p:nvCxnSpPr>
          <p:cNvPr id="31" name="Straight Arrow Connector 30">
            <a:extLst>
              <a:ext uri="{FF2B5EF4-FFF2-40B4-BE49-F238E27FC236}">
                <a16:creationId xmlns:a16="http://schemas.microsoft.com/office/drawing/2014/main" id="{84993717-7549-6287-0385-70B3C79AA4EE}"/>
              </a:ext>
            </a:extLst>
          </p:cNvPr>
          <p:cNvCxnSpPr>
            <a:cxnSpLocks/>
            <a:stCxn id="26" idx="3"/>
          </p:cNvCxnSpPr>
          <p:nvPr/>
        </p:nvCxnSpPr>
        <p:spPr>
          <a:xfrm flipV="1">
            <a:off x="13886967" y="4849416"/>
            <a:ext cx="1863522" cy="18135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Inventory Icon Images – Browse 39,357 Stock Photos, Vectors, and Video |  Adobe Stock">
            <a:extLst>
              <a:ext uri="{FF2B5EF4-FFF2-40B4-BE49-F238E27FC236}">
                <a16:creationId xmlns:a16="http://schemas.microsoft.com/office/drawing/2014/main" id="{62834BA3-5942-D48E-3F78-5378F0D835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555" t="18448" r="25394" b="30889"/>
          <a:stretch/>
        </p:blipFill>
        <p:spPr bwMode="auto">
          <a:xfrm>
            <a:off x="6275808" y="4678241"/>
            <a:ext cx="1215662" cy="1230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14ADC4-501B-FE38-739F-E62F95EC982D}"/>
              </a:ext>
            </a:extLst>
          </p:cNvPr>
          <p:cNvSpPr txBox="1"/>
          <p:nvPr/>
        </p:nvSpPr>
        <p:spPr>
          <a:xfrm>
            <a:off x="502920" y="9319260"/>
            <a:ext cx="822960" cy="553998"/>
          </a:xfrm>
          <a:prstGeom prst="rect">
            <a:avLst/>
          </a:prstGeom>
          <a:noFill/>
        </p:spPr>
        <p:txBody>
          <a:bodyPr wrap="square" rtlCol="0">
            <a:spAutoFit/>
          </a:bodyPr>
          <a:lstStyle/>
          <a:p>
            <a:r>
              <a:rPr lang="en-US" sz="3000"/>
              <a:t>13</a:t>
            </a:r>
          </a:p>
        </p:txBody>
      </p:sp>
    </p:spTree>
    <p:extLst>
      <p:ext uri="{BB962C8B-B14F-4D97-AF65-F5344CB8AC3E}">
        <p14:creationId xmlns:p14="http://schemas.microsoft.com/office/powerpoint/2010/main" val="113885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382000" y="2445540"/>
            <a:ext cx="7363108" cy="1066800"/>
          </a:xfrm>
          <a:prstGeom prst="rect">
            <a:avLst/>
          </a:prstGeom>
        </p:spPr>
        <p:txBody>
          <a:bodyPr lIns="0" tIns="0" rIns="0" bIns="0" rtlCol="0" anchor="t">
            <a:spAutoFit/>
          </a:bodyPr>
          <a:lstStyle/>
          <a:p>
            <a:pPr>
              <a:lnSpc>
                <a:spcPts val="8400"/>
              </a:lnSpc>
            </a:pPr>
            <a:r>
              <a:rPr lang="en-US" sz="7000" b="1">
                <a:solidFill>
                  <a:srgbClr val="191919"/>
                </a:solidFill>
                <a:latin typeface="Montserrat Semi-Bold"/>
              </a:rPr>
              <a:t>Dropshipping</a:t>
            </a:r>
          </a:p>
        </p:txBody>
      </p:sp>
      <p:sp>
        <p:nvSpPr>
          <p:cNvPr id="5" name="TextBox 5"/>
          <p:cNvSpPr txBox="1"/>
          <p:nvPr/>
        </p:nvSpPr>
        <p:spPr>
          <a:xfrm>
            <a:off x="8382000" y="4384675"/>
            <a:ext cx="8115300" cy="1477328"/>
          </a:xfrm>
          <a:prstGeom prst="rect">
            <a:avLst/>
          </a:prstGeom>
        </p:spPr>
        <p:txBody>
          <a:bodyPr lIns="0" tIns="0" rIns="0" bIns="0" rtlCol="0" anchor="t">
            <a:spAutoFit/>
          </a:bodyPr>
          <a:lstStyle/>
          <a:p>
            <a:r>
              <a:rPr lang="en-US" sz="4800" spc="60">
                <a:solidFill>
                  <a:srgbClr val="191919"/>
                </a:solidFill>
                <a:latin typeface="Arial" panose="020B0604020202020204" pitchFamily="34" charset="0"/>
                <a:cs typeface="Arial" panose="020B0604020202020204" pitchFamily="34" charset="0"/>
              </a:rPr>
              <a:t>Đặt hàng từ nhà sản xuất hoặc nhà cung cấp</a:t>
            </a:r>
          </a:p>
        </p:txBody>
      </p:sp>
      <p:pic>
        <p:nvPicPr>
          <p:cNvPr id="7" name="Picture 6" descr="A picture containing parachute, kite, design, illustration&#10;&#10;Description automatically generated with medium confidence">
            <a:extLst>
              <a:ext uri="{FF2B5EF4-FFF2-40B4-BE49-F238E27FC236}">
                <a16:creationId xmlns:a16="http://schemas.microsoft.com/office/drawing/2014/main" id="{EAC5762D-F521-BE3A-8BB7-3EF8D7319A6C}"/>
              </a:ext>
            </a:extLst>
          </p:cNvPr>
          <p:cNvPicPr>
            <a:picLocks noChangeAspect="1"/>
          </p:cNvPicPr>
          <p:nvPr/>
        </p:nvPicPr>
        <p:blipFill rotWithShape="1">
          <a:blip r:embed="rId3">
            <a:extLst>
              <a:ext uri="{28A0092B-C50C-407E-A947-70E740481C1C}">
                <a14:useLocalDpi xmlns:a14="http://schemas.microsoft.com/office/drawing/2010/main" val="0"/>
              </a:ext>
            </a:extLst>
          </a:blip>
          <a:srcRect l="12800" r="20127"/>
          <a:stretch/>
        </p:blipFill>
        <p:spPr>
          <a:xfrm>
            <a:off x="0" y="-1"/>
            <a:ext cx="6934200" cy="10338160"/>
          </a:xfrm>
          <a:prstGeom prst="rect">
            <a:avLst/>
          </a:prstGeom>
        </p:spPr>
      </p:pic>
      <p:sp>
        <p:nvSpPr>
          <p:cNvPr id="3" name="TextBox 2">
            <a:extLst>
              <a:ext uri="{FF2B5EF4-FFF2-40B4-BE49-F238E27FC236}">
                <a16:creationId xmlns:a16="http://schemas.microsoft.com/office/drawing/2014/main" id="{6BA44C2A-7A53-8065-F75D-B720B8C29742}"/>
              </a:ext>
            </a:extLst>
          </p:cNvPr>
          <p:cNvSpPr txBox="1"/>
          <p:nvPr/>
        </p:nvSpPr>
        <p:spPr>
          <a:xfrm>
            <a:off x="502920" y="9319260"/>
            <a:ext cx="822960" cy="553998"/>
          </a:xfrm>
          <a:prstGeom prst="rect">
            <a:avLst/>
          </a:prstGeom>
          <a:noFill/>
        </p:spPr>
        <p:txBody>
          <a:bodyPr wrap="square" rtlCol="0">
            <a:spAutoFit/>
          </a:bodyPr>
          <a:lstStyle/>
          <a:p>
            <a:r>
              <a:rPr lang="en-US" sz="3000"/>
              <a:t>14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rrow: U-Turn 38">
            <a:extLst>
              <a:ext uri="{FF2B5EF4-FFF2-40B4-BE49-F238E27FC236}">
                <a16:creationId xmlns:a16="http://schemas.microsoft.com/office/drawing/2014/main" id="{C93B39E6-DBDF-1A36-718A-532C68CDF521}"/>
              </a:ext>
            </a:extLst>
          </p:cNvPr>
          <p:cNvSpPr/>
          <p:nvPr/>
        </p:nvSpPr>
        <p:spPr>
          <a:xfrm flipV="1">
            <a:off x="1905000" y="4914900"/>
            <a:ext cx="14964901" cy="3030272"/>
          </a:xfrm>
          <a:prstGeom prst="uturnArrow">
            <a:avLst>
              <a:gd name="adj1" fmla="val 2164"/>
              <a:gd name="adj2" fmla="val 7978"/>
              <a:gd name="adj3" fmla="val 8480"/>
              <a:gd name="adj4" fmla="val 43750"/>
              <a:gd name="adj5" fmla="val 100000"/>
            </a:avLst>
          </a:prstGeom>
          <a:solidFill>
            <a:srgbClr val="00B050"/>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pic>
        <p:nvPicPr>
          <p:cNvPr id="1030" name="Picture 6" descr="Inventory Icon Images – Browse 39,357 Stock Photos, Vectors, and Video |  Adobe Stock">
            <a:extLst>
              <a:ext uri="{FF2B5EF4-FFF2-40B4-BE49-F238E27FC236}">
                <a16:creationId xmlns:a16="http://schemas.microsoft.com/office/drawing/2014/main" id="{62834BA3-5942-D48E-3F78-5378F0D835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555" t="18448" r="25394" b="30889"/>
          <a:stretch/>
        </p:blipFill>
        <p:spPr bwMode="auto">
          <a:xfrm>
            <a:off x="1418099" y="4678241"/>
            <a:ext cx="1215662" cy="123050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268C535-52E9-0E29-0F63-F8B81EFCEB24}"/>
              </a:ext>
            </a:extLst>
          </p:cNvPr>
          <p:cNvGrpSpPr/>
          <p:nvPr/>
        </p:nvGrpSpPr>
        <p:grpSpPr>
          <a:xfrm>
            <a:off x="5333548" y="1943100"/>
            <a:ext cx="3320140" cy="2861642"/>
            <a:chOff x="7407389" y="3390900"/>
            <a:chExt cx="3538686" cy="3050007"/>
          </a:xfrm>
        </p:grpSpPr>
        <p:pic>
          <p:nvPicPr>
            <p:cNvPr id="1026" name="Picture 2" descr="Company Enterprise icon PNG and SVG Free Download">
              <a:extLst>
                <a:ext uri="{FF2B5EF4-FFF2-40B4-BE49-F238E27FC236}">
                  <a16:creationId xmlns:a16="http://schemas.microsoft.com/office/drawing/2014/main" id="{64194A61-B1A3-B07A-5B6B-B0FBC8877832}"/>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24800" y="3390900"/>
              <a:ext cx="2438400" cy="22955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BA198-55AE-84E0-B3E3-1A18E2ED5115}"/>
                </a:ext>
              </a:extLst>
            </p:cNvPr>
            <p:cNvSpPr txBox="1"/>
            <p:nvPr/>
          </p:nvSpPr>
          <p:spPr>
            <a:xfrm>
              <a:off x="7407389" y="5686425"/>
              <a:ext cx="3538686" cy="754482"/>
            </a:xfrm>
            <a:prstGeom prst="rect">
              <a:avLst/>
            </a:prstGeom>
            <a:noFill/>
          </p:spPr>
          <p:txBody>
            <a:bodyPr wrap="none" rtlCol="0">
              <a:spAutoFit/>
            </a:bodyPr>
            <a:lstStyle/>
            <a:p>
              <a:r>
                <a:rPr lang="vi-VN" sz="4000" b="1"/>
                <a:t>Cty Nhóm 10</a:t>
              </a:r>
            </a:p>
          </p:txBody>
        </p:sp>
      </p:grpSp>
      <p:grpSp>
        <p:nvGrpSpPr>
          <p:cNvPr id="45" name="Group 44">
            <a:extLst>
              <a:ext uri="{FF2B5EF4-FFF2-40B4-BE49-F238E27FC236}">
                <a16:creationId xmlns:a16="http://schemas.microsoft.com/office/drawing/2014/main" id="{0EFF8876-0EC4-759F-1F6A-6AF1E7454998}"/>
              </a:ext>
            </a:extLst>
          </p:cNvPr>
          <p:cNvGrpSpPr/>
          <p:nvPr/>
        </p:nvGrpSpPr>
        <p:grpSpPr>
          <a:xfrm>
            <a:off x="739174" y="1943100"/>
            <a:ext cx="2586158" cy="2861642"/>
            <a:chOff x="7765805" y="3390900"/>
            <a:chExt cx="2756389" cy="3050007"/>
          </a:xfrm>
        </p:grpSpPr>
        <p:pic>
          <p:nvPicPr>
            <p:cNvPr id="46" name="Picture 2" descr="Company Enterprise icon PNG and SVG Free Download">
              <a:extLst>
                <a:ext uri="{FF2B5EF4-FFF2-40B4-BE49-F238E27FC236}">
                  <a16:creationId xmlns:a16="http://schemas.microsoft.com/office/drawing/2014/main" id="{562078F5-2072-F0FE-EDA0-3D767A012211}"/>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24800" y="3390900"/>
              <a:ext cx="2438400" cy="2295525"/>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478066C9-E921-A104-5552-BCB4BF7CB239}"/>
                </a:ext>
              </a:extLst>
            </p:cNvPr>
            <p:cNvSpPr txBox="1"/>
            <p:nvPr/>
          </p:nvSpPr>
          <p:spPr>
            <a:xfrm>
              <a:off x="7765805" y="5686425"/>
              <a:ext cx="2756389" cy="754482"/>
            </a:xfrm>
            <a:prstGeom prst="rect">
              <a:avLst/>
            </a:prstGeom>
            <a:noFill/>
          </p:spPr>
          <p:txBody>
            <a:bodyPr wrap="none" rtlCol="0">
              <a:spAutoFit/>
            </a:bodyPr>
            <a:lstStyle/>
            <a:p>
              <a:r>
                <a:rPr lang="vi-VN" sz="4000" b="1"/>
                <a:t>Công ty A</a:t>
              </a:r>
            </a:p>
          </p:txBody>
        </p:sp>
      </p:grpSp>
      <p:cxnSp>
        <p:nvCxnSpPr>
          <p:cNvPr id="2" name="Straight Arrow Connector 1">
            <a:extLst>
              <a:ext uri="{FF2B5EF4-FFF2-40B4-BE49-F238E27FC236}">
                <a16:creationId xmlns:a16="http://schemas.microsoft.com/office/drawing/2014/main" id="{FAB19B66-DF91-7536-97A9-D5453CD8A3F5}"/>
              </a:ext>
            </a:extLst>
          </p:cNvPr>
          <p:cNvCxnSpPr>
            <a:cxnSpLocks/>
            <a:endCxn id="3" idx="1"/>
          </p:cNvCxnSpPr>
          <p:nvPr/>
        </p:nvCxnSpPr>
        <p:spPr>
          <a:xfrm>
            <a:off x="8958032" y="4496961"/>
            <a:ext cx="1716269"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2186FF1-1DDB-2AC1-BBAB-C98567B735E9}"/>
              </a:ext>
            </a:extLst>
          </p:cNvPr>
          <p:cNvSpPr txBox="1"/>
          <p:nvPr/>
        </p:nvSpPr>
        <p:spPr>
          <a:xfrm>
            <a:off x="10674301" y="4173796"/>
            <a:ext cx="2826415" cy="646331"/>
          </a:xfrm>
          <a:prstGeom prst="rect">
            <a:avLst/>
          </a:prstGeom>
          <a:noFill/>
        </p:spPr>
        <p:txBody>
          <a:bodyPr wrap="none" rtlCol="0">
            <a:spAutoFit/>
          </a:bodyPr>
          <a:lstStyle/>
          <a:p>
            <a:r>
              <a:rPr lang="vi-VN" sz="3600" b="1">
                <a:solidFill>
                  <a:srgbClr val="FF0000"/>
                </a:solidFill>
              </a:rPr>
              <a:t>Tạo website</a:t>
            </a:r>
          </a:p>
        </p:txBody>
      </p:sp>
      <p:cxnSp>
        <p:nvCxnSpPr>
          <p:cNvPr id="5" name="Straight Arrow Connector 4">
            <a:extLst>
              <a:ext uri="{FF2B5EF4-FFF2-40B4-BE49-F238E27FC236}">
                <a16:creationId xmlns:a16="http://schemas.microsoft.com/office/drawing/2014/main" id="{882FB43B-BA18-949D-E3EA-C005EB9BF09C}"/>
              </a:ext>
            </a:extLst>
          </p:cNvPr>
          <p:cNvCxnSpPr>
            <a:cxnSpLocks/>
            <a:stCxn id="3" idx="3"/>
            <a:endCxn id="8" idx="1"/>
          </p:cNvCxnSpPr>
          <p:nvPr/>
        </p:nvCxnSpPr>
        <p:spPr>
          <a:xfrm>
            <a:off x="13500716" y="4496962"/>
            <a:ext cx="196330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C26E423-FB5C-6B1F-5622-251C4E9B310B}"/>
              </a:ext>
            </a:extLst>
          </p:cNvPr>
          <p:cNvSpPr txBox="1"/>
          <p:nvPr/>
        </p:nvSpPr>
        <p:spPr>
          <a:xfrm>
            <a:off x="15464021" y="4173796"/>
            <a:ext cx="2287806" cy="646331"/>
          </a:xfrm>
          <a:prstGeom prst="rect">
            <a:avLst/>
          </a:prstGeom>
          <a:noFill/>
        </p:spPr>
        <p:txBody>
          <a:bodyPr wrap="none" rtlCol="0">
            <a:spAutoFit/>
          </a:bodyPr>
          <a:lstStyle/>
          <a:p>
            <a:r>
              <a:rPr lang="vi-VN" sz="3600" b="1">
                <a:solidFill>
                  <a:srgbClr val="FF0000"/>
                </a:solidFill>
                <a:highlight>
                  <a:srgbClr val="FFFF00"/>
                </a:highlight>
              </a:rPr>
              <a:t>Bán hàng</a:t>
            </a:r>
          </a:p>
        </p:txBody>
      </p:sp>
      <p:cxnSp>
        <p:nvCxnSpPr>
          <p:cNvPr id="11" name="Straight Arrow Connector 10">
            <a:extLst>
              <a:ext uri="{FF2B5EF4-FFF2-40B4-BE49-F238E27FC236}">
                <a16:creationId xmlns:a16="http://schemas.microsoft.com/office/drawing/2014/main" id="{22809A1A-30CE-2241-CCD9-5C0A6C0EF2B3}"/>
              </a:ext>
            </a:extLst>
          </p:cNvPr>
          <p:cNvCxnSpPr>
            <a:cxnSpLocks/>
            <a:endCxn id="12" idx="1"/>
          </p:cNvCxnSpPr>
          <p:nvPr/>
        </p:nvCxnSpPr>
        <p:spPr>
          <a:xfrm>
            <a:off x="8998339" y="4492670"/>
            <a:ext cx="1548805" cy="10972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220AF60-0877-9917-2988-EADC8A3EB089}"/>
              </a:ext>
            </a:extLst>
          </p:cNvPr>
          <p:cNvSpPr txBox="1"/>
          <p:nvPr/>
        </p:nvSpPr>
        <p:spPr>
          <a:xfrm>
            <a:off x="10547144" y="4989731"/>
            <a:ext cx="3390672" cy="1200329"/>
          </a:xfrm>
          <a:prstGeom prst="rect">
            <a:avLst/>
          </a:prstGeom>
          <a:noFill/>
        </p:spPr>
        <p:txBody>
          <a:bodyPr wrap="none" rtlCol="0">
            <a:spAutoFit/>
          </a:bodyPr>
          <a:lstStyle/>
          <a:p>
            <a:r>
              <a:rPr lang="vi-VN" sz="3600" b="1">
                <a:solidFill>
                  <a:srgbClr val="FF0000"/>
                </a:solidFill>
              </a:rPr>
              <a:t>Đăng Shopee, </a:t>
            </a:r>
          </a:p>
          <a:p>
            <a:r>
              <a:rPr lang="vi-VN" sz="3600" b="1">
                <a:solidFill>
                  <a:srgbClr val="FF0000"/>
                </a:solidFill>
              </a:rPr>
              <a:t>          Lazada</a:t>
            </a:r>
          </a:p>
        </p:txBody>
      </p:sp>
      <p:cxnSp>
        <p:nvCxnSpPr>
          <p:cNvPr id="13" name="Straight Arrow Connector 12">
            <a:extLst>
              <a:ext uri="{FF2B5EF4-FFF2-40B4-BE49-F238E27FC236}">
                <a16:creationId xmlns:a16="http://schemas.microsoft.com/office/drawing/2014/main" id="{02A26DF7-6C82-ED81-F247-E00AEF4299DE}"/>
              </a:ext>
            </a:extLst>
          </p:cNvPr>
          <p:cNvCxnSpPr>
            <a:cxnSpLocks/>
            <a:stCxn id="12" idx="3"/>
          </p:cNvCxnSpPr>
          <p:nvPr/>
        </p:nvCxnSpPr>
        <p:spPr>
          <a:xfrm flipV="1">
            <a:off x="13937816" y="4697016"/>
            <a:ext cx="1660273" cy="8928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69E7C8-EE2C-4C69-8D02-A158F8A65708}"/>
              </a:ext>
            </a:extLst>
          </p:cNvPr>
          <p:cNvCxnSpPr>
            <a:cxnSpLocks/>
            <a:endCxn id="19" idx="1"/>
          </p:cNvCxnSpPr>
          <p:nvPr/>
        </p:nvCxnSpPr>
        <p:spPr>
          <a:xfrm>
            <a:off x="8998339" y="4496961"/>
            <a:ext cx="1425821" cy="216599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2D986B-6D6B-56EF-8329-604C3F702527}"/>
              </a:ext>
            </a:extLst>
          </p:cNvPr>
          <p:cNvSpPr txBox="1"/>
          <p:nvPr/>
        </p:nvSpPr>
        <p:spPr>
          <a:xfrm>
            <a:off x="10424160" y="6339790"/>
            <a:ext cx="3462807" cy="646331"/>
          </a:xfrm>
          <a:prstGeom prst="rect">
            <a:avLst/>
          </a:prstGeom>
          <a:noFill/>
        </p:spPr>
        <p:txBody>
          <a:bodyPr wrap="none" rtlCol="0">
            <a:spAutoFit/>
          </a:bodyPr>
          <a:lstStyle/>
          <a:p>
            <a:r>
              <a:rPr lang="vi-VN" sz="3600" b="1">
                <a:solidFill>
                  <a:srgbClr val="FF0000"/>
                </a:solidFill>
              </a:rPr>
              <a:t>Nhờ streamers</a:t>
            </a:r>
          </a:p>
        </p:txBody>
      </p:sp>
      <p:cxnSp>
        <p:nvCxnSpPr>
          <p:cNvPr id="21" name="Straight Arrow Connector 20">
            <a:extLst>
              <a:ext uri="{FF2B5EF4-FFF2-40B4-BE49-F238E27FC236}">
                <a16:creationId xmlns:a16="http://schemas.microsoft.com/office/drawing/2014/main" id="{38602BA6-C29D-A64E-598C-645A1EEDE5DD}"/>
              </a:ext>
            </a:extLst>
          </p:cNvPr>
          <p:cNvCxnSpPr>
            <a:cxnSpLocks/>
            <a:stCxn id="19" idx="3"/>
          </p:cNvCxnSpPr>
          <p:nvPr/>
        </p:nvCxnSpPr>
        <p:spPr>
          <a:xfrm flipV="1">
            <a:off x="13886967" y="4849416"/>
            <a:ext cx="1863522" cy="18135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person icon">
            <a:extLst>
              <a:ext uri="{FF2B5EF4-FFF2-40B4-BE49-F238E27FC236}">
                <a16:creationId xmlns:a16="http://schemas.microsoft.com/office/drawing/2014/main" id="{83B3DFCE-AF4A-15DA-3662-5B486DEB73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5737291" y="3024989"/>
            <a:ext cx="1662359" cy="1176119"/>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2A72ABAE-DDF6-954F-EC16-FF2719FDA7D9}"/>
              </a:ext>
            </a:extLst>
          </p:cNvPr>
          <p:cNvCxnSpPr>
            <a:cxnSpLocks/>
          </p:cNvCxnSpPr>
          <p:nvPr/>
        </p:nvCxnSpPr>
        <p:spPr>
          <a:xfrm flipH="1">
            <a:off x="8373687" y="3613048"/>
            <a:ext cx="7363604"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8EB596F-C165-04B3-E1E0-9D8F18EDD5C7}"/>
              </a:ext>
            </a:extLst>
          </p:cNvPr>
          <p:cNvCxnSpPr>
            <a:cxnSpLocks/>
          </p:cNvCxnSpPr>
          <p:nvPr/>
        </p:nvCxnSpPr>
        <p:spPr>
          <a:xfrm flipH="1">
            <a:off x="3449869" y="3613048"/>
            <a:ext cx="2112731"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F2A6B60-DC4A-D16B-44C8-FF7FB00E50F8}"/>
              </a:ext>
            </a:extLst>
          </p:cNvPr>
          <p:cNvSpPr txBox="1"/>
          <p:nvPr/>
        </p:nvSpPr>
        <p:spPr>
          <a:xfrm>
            <a:off x="11374909" y="3096280"/>
            <a:ext cx="1863011" cy="523220"/>
          </a:xfrm>
          <a:prstGeom prst="rect">
            <a:avLst/>
          </a:prstGeom>
          <a:noFill/>
        </p:spPr>
        <p:txBody>
          <a:bodyPr wrap="none" rtlCol="0">
            <a:spAutoFit/>
          </a:bodyPr>
          <a:lstStyle/>
          <a:p>
            <a:r>
              <a:rPr lang="vi-VN" sz="2800" b="1">
                <a:solidFill>
                  <a:srgbClr val="00B050"/>
                </a:solidFill>
              </a:rPr>
              <a:t>Mua hàng</a:t>
            </a:r>
          </a:p>
        </p:txBody>
      </p:sp>
      <p:sp>
        <p:nvSpPr>
          <p:cNvPr id="33" name="TextBox 32">
            <a:extLst>
              <a:ext uri="{FF2B5EF4-FFF2-40B4-BE49-F238E27FC236}">
                <a16:creationId xmlns:a16="http://schemas.microsoft.com/office/drawing/2014/main" id="{315308C5-8714-479B-FEA0-22FFE74355B1}"/>
              </a:ext>
            </a:extLst>
          </p:cNvPr>
          <p:cNvSpPr txBox="1"/>
          <p:nvPr/>
        </p:nvSpPr>
        <p:spPr>
          <a:xfrm>
            <a:off x="3581400" y="3096280"/>
            <a:ext cx="2122697" cy="523220"/>
          </a:xfrm>
          <a:prstGeom prst="rect">
            <a:avLst/>
          </a:prstGeom>
          <a:noFill/>
        </p:spPr>
        <p:txBody>
          <a:bodyPr wrap="none" rtlCol="0">
            <a:spAutoFit/>
          </a:bodyPr>
          <a:lstStyle/>
          <a:p>
            <a:r>
              <a:rPr lang="vi-VN" sz="2800" b="1">
                <a:solidFill>
                  <a:srgbClr val="00B050"/>
                </a:solidFill>
              </a:rPr>
              <a:t>Chuyển ĐH</a:t>
            </a:r>
          </a:p>
        </p:txBody>
      </p:sp>
      <p:sp>
        <p:nvSpPr>
          <p:cNvPr id="40" name="TextBox 39">
            <a:extLst>
              <a:ext uri="{FF2B5EF4-FFF2-40B4-BE49-F238E27FC236}">
                <a16:creationId xmlns:a16="http://schemas.microsoft.com/office/drawing/2014/main" id="{D08B6627-9CD6-9102-7452-AA227CF28330}"/>
              </a:ext>
            </a:extLst>
          </p:cNvPr>
          <p:cNvSpPr txBox="1"/>
          <p:nvPr/>
        </p:nvSpPr>
        <p:spPr>
          <a:xfrm>
            <a:off x="7924800" y="7958356"/>
            <a:ext cx="3980577" cy="523220"/>
          </a:xfrm>
          <a:prstGeom prst="rect">
            <a:avLst/>
          </a:prstGeom>
          <a:noFill/>
        </p:spPr>
        <p:txBody>
          <a:bodyPr wrap="none" rtlCol="0">
            <a:spAutoFit/>
          </a:bodyPr>
          <a:lstStyle/>
          <a:p>
            <a:r>
              <a:rPr lang="vi-VN" sz="2800" b="1">
                <a:solidFill>
                  <a:srgbClr val="00B050"/>
                </a:solidFill>
              </a:rPr>
              <a:t>Vận chuyển sản phẩm</a:t>
            </a:r>
          </a:p>
        </p:txBody>
      </p:sp>
      <p:sp>
        <p:nvSpPr>
          <p:cNvPr id="41" name="TextBox 4">
            <a:extLst>
              <a:ext uri="{FF2B5EF4-FFF2-40B4-BE49-F238E27FC236}">
                <a16:creationId xmlns:a16="http://schemas.microsoft.com/office/drawing/2014/main" id="{ADEC9160-6199-662A-5AA7-C59C01F7C868}"/>
              </a:ext>
            </a:extLst>
          </p:cNvPr>
          <p:cNvSpPr txBox="1"/>
          <p:nvPr/>
        </p:nvSpPr>
        <p:spPr>
          <a:xfrm>
            <a:off x="1010578" y="495300"/>
            <a:ext cx="13696021" cy="1077218"/>
          </a:xfrm>
          <a:prstGeom prst="rect">
            <a:avLst/>
          </a:prstGeom>
        </p:spPr>
        <p:txBody>
          <a:bodyPr wrap="square" lIns="0" tIns="0" rIns="0" bIns="0" rtlCol="0" anchor="t">
            <a:spAutoFit/>
          </a:bodyPr>
          <a:lstStyle/>
          <a:p>
            <a:pPr>
              <a:lnSpc>
                <a:spcPts val="8400"/>
              </a:lnSpc>
            </a:pPr>
            <a:r>
              <a:rPr lang="en-US" sz="7000" b="1">
                <a:solidFill>
                  <a:srgbClr val="191919"/>
                </a:solidFill>
                <a:latin typeface="Montserrat Semi-Bold Bold"/>
              </a:rPr>
              <a:t>Ví dụ </a:t>
            </a:r>
            <a:r>
              <a:rPr lang="en-US" sz="7000" b="1">
                <a:solidFill>
                  <a:srgbClr val="191919"/>
                </a:solidFill>
                <a:highlight>
                  <a:srgbClr val="FFFF00"/>
                </a:highlight>
                <a:latin typeface="Montserrat Semi-Bold Bold"/>
              </a:rPr>
              <a:t>Dropshipping</a:t>
            </a:r>
            <a:endParaRPr lang="en-US" sz="7000" b="1">
              <a:solidFill>
                <a:srgbClr val="191919"/>
              </a:solidFill>
              <a:latin typeface="Montserrat Semi-Bold Bold"/>
            </a:endParaRPr>
          </a:p>
        </p:txBody>
      </p:sp>
      <p:sp>
        <p:nvSpPr>
          <p:cNvPr id="9" name="TextBox 8">
            <a:extLst>
              <a:ext uri="{FF2B5EF4-FFF2-40B4-BE49-F238E27FC236}">
                <a16:creationId xmlns:a16="http://schemas.microsoft.com/office/drawing/2014/main" id="{87A115D9-46D2-CD3C-9A66-B0E2D3586C57}"/>
              </a:ext>
            </a:extLst>
          </p:cNvPr>
          <p:cNvSpPr txBox="1"/>
          <p:nvPr/>
        </p:nvSpPr>
        <p:spPr>
          <a:xfrm>
            <a:off x="502920" y="9319260"/>
            <a:ext cx="822960" cy="553998"/>
          </a:xfrm>
          <a:prstGeom prst="rect">
            <a:avLst/>
          </a:prstGeom>
          <a:noFill/>
        </p:spPr>
        <p:txBody>
          <a:bodyPr wrap="square" rtlCol="0">
            <a:spAutoFit/>
          </a:bodyPr>
          <a:lstStyle/>
          <a:p>
            <a:r>
              <a:rPr lang="en-US" sz="3000"/>
              <a:t>15</a:t>
            </a:r>
          </a:p>
        </p:txBody>
      </p:sp>
      <p:pic>
        <p:nvPicPr>
          <p:cNvPr id="10" name="Picture 6" descr="Inventory Icon Images – Browse 39,357 Stock Photos, Vectors, and Video |  Adobe Stock">
            <a:extLst>
              <a:ext uri="{FF2B5EF4-FFF2-40B4-BE49-F238E27FC236}">
                <a16:creationId xmlns:a16="http://schemas.microsoft.com/office/drawing/2014/main" id="{CE62BC86-0884-1839-C185-EE319FD920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555" t="18448" r="25394" b="30889"/>
          <a:stretch/>
        </p:blipFill>
        <p:spPr bwMode="auto">
          <a:xfrm>
            <a:off x="6275808" y="4678241"/>
            <a:ext cx="1215662" cy="1230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87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2" grpId="0"/>
      <p:bldP spid="33" grpId="0"/>
      <p:bldP spid="4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460215F-1A67-4EB8-3BCF-0F9043A70B2C}"/>
              </a:ext>
            </a:extLst>
          </p:cNvPr>
          <p:cNvGraphicFramePr>
            <a:graphicFrameLocks noGrp="1"/>
          </p:cNvGraphicFramePr>
          <p:nvPr>
            <p:extLst>
              <p:ext uri="{D42A27DB-BD31-4B8C-83A1-F6EECF244321}">
                <p14:modId xmlns:p14="http://schemas.microsoft.com/office/powerpoint/2010/main" val="3101575559"/>
              </p:ext>
            </p:extLst>
          </p:nvPr>
        </p:nvGraphicFramePr>
        <p:xfrm>
          <a:off x="762000" y="1257300"/>
          <a:ext cx="16230600" cy="7876862"/>
        </p:xfrm>
        <a:graphic>
          <a:graphicData uri="http://schemas.openxmlformats.org/drawingml/2006/table">
            <a:tbl>
              <a:tblPr firstRow="1" firstCol="1"/>
              <a:tblGrid>
                <a:gridCol w="3184873">
                  <a:extLst>
                    <a:ext uri="{9D8B030D-6E8A-4147-A177-3AD203B41FA5}">
                      <a16:colId xmlns:a16="http://schemas.microsoft.com/office/drawing/2014/main" val="776130607"/>
                    </a:ext>
                  </a:extLst>
                </a:gridCol>
                <a:gridCol w="3184873">
                  <a:extLst>
                    <a:ext uri="{9D8B030D-6E8A-4147-A177-3AD203B41FA5}">
                      <a16:colId xmlns:a16="http://schemas.microsoft.com/office/drawing/2014/main" val="4210009101"/>
                    </a:ext>
                  </a:extLst>
                </a:gridCol>
                <a:gridCol w="3521733">
                  <a:extLst>
                    <a:ext uri="{9D8B030D-6E8A-4147-A177-3AD203B41FA5}">
                      <a16:colId xmlns:a16="http://schemas.microsoft.com/office/drawing/2014/main" val="2703924843"/>
                    </a:ext>
                  </a:extLst>
                </a:gridCol>
                <a:gridCol w="2848011">
                  <a:extLst>
                    <a:ext uri="{9D8B030D-6E8A-4147-A177-3AD203B41FA5}">
                      <a16:colId xmlns:a16="http://schemas.microsoft.com/office/drawing/2014/main" val="1385195321"/>
                    </a:ext>
                  </a:extLst>
                </a:gridCol>
                <a:gridCol w="3491110">
                  <a:extLst>
                    <a:ext uri="{9D8B030D-6E8A-4147-A177-3AD203B41FA5}">
                      <a16:colId xmlns:a16="http://schemas.microsoft.com/office/drawing/2014/main" val="2662418522"/>
                    </a:ext>
                  </a:extLst>
                </a:gridCol>
              </a:tblGrid>
              <a:tr h="1758642">
                <a:tc>
                  <a:txBody>
                    <a:bodyPr/>
                    <a:lstStyle/>
                    <a:p>
                      <a:pPr algn="ctr" rtl="0" fontAlgn="t">
                        <a:spcBef>
                          <a:spcPts val="0"/>
                        </a:spcBef>
                        <a:spcAft>
                          <a:spcPts val="0"/>
                        </a:spcAft>
                      </a:pPr>
                      <a:r>
                        <a:rPr lang="vi-VN" sz="3200" b="1" i="0" u="none" strike="noStrike">
                          <a:solidFill>
                            <a:srgbClr val="000000"/>
                          </a:solidFill>
                          <a:effectLst/>
                          <a:highlight>
                            <a:srgbClr val="FFFF00"/>
                          </a:highlight>
                          <a:latin typeface="Montserrat Medium" panose="00000600000000000000" pitchFamily="2" charset="0"/>
                        </a:rPr>
                        <a:t>Tiêu Chí</a:t>
                      </a:r>
                      <a:endParaRPr lang="vi-VN" sz="5400">
                        <a:effectLst/>
                        <a:highlight>
                          <a:srgbClr val="FFFF00"/>
                        </a:highligh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1" i="0" u="none" strike="noStrike">
                          <a:solidFill>
                            <a:srgbClr val="000000"/>
                          </a:solidFill>
                          <a:effectLst/>
                          <a:latin typeface="Montserrat Medium" panose="00000600000000000000" pitchFamily="2" charset="0"/>
                        </a:rPr>
                        <a:t>Bán hàng qua website riêng</a:t>
                      </a:r>
                      <a:endParaRPr lang="vi-VN" sz="5400">
                        <a:effectLs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1" i="0" u="none" strike="noStrike">
                          <a:solidFill>
                            <a:srgbClr val="000000"/>
                          </a:solidFill>
                          <a:effectLst/>
                          <a:latin typeface="Montserrat Medium" panose="00000600000000000000" pitchFamily="2" charset="0"/>
                        </a:rPr>
                        <a:t>Bán hàng trên sàn thương mại điện tử</a:t>
                      </a:r>
                      <a:endParaRPr lang="vi-VN" sz="5400">
                        <a:effectLs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1" i="0" u="none" strike="noStrike">
                          <a:solidFill>
                            <a:srgbClr val="000000"/>
                          </a:solidFill>
                          <a:effectLst/>
                          <a:latin typeface="Montserrat Medium" panose="00000600000000000000" pitchFamily="2" charset="0"/>
                        </a:rPr>
                        <a:t>Affiliate marketing</a:t>
                      </a:r>
                      <a:endParaRPr lang="vi-VN" sz="5400">
                        <a:effectLs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1" i="0" u="none" strike="noStrike">
                          <a:solidFill>
                            <a:srgbClr val="000000"/>
                          </a:solidFill>
                          <a:effectLst/>
                          <a:latin typeface="Montserrat Medium" panose="00000600000000000000" pitchFamily="2" charset="0"/>
                        </a:rPr>
                        <a:t>Dropshipping</a:t>
                      </a:r>
                      <a:endParaRPr lang="vi-VN" sz="5400">
                        <a:effectLs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1687717"/>
                  </a:ext>
                </a:extLst>
              </a:tr>
              <a:tr h="842296">
                <a:tc>
                  <a:txBody>
                    <a:bodyPr/>
                    <a:lstStyle/>
                    <a:p>
                      <a:pPr algn="ctr" rtl="0" fontAlgn="t">
                        <a:spcBef>
                          <a:spcPts val="0"/>
                        </a:spcBef>
                        <a:spcAft>
                          <a:spcPts val="0"/>
                        </a:spcAft>
                      </a:pPr>
                      <a:r>
                        <a:rPr lang="vi-VN" sz="3200" b="1" i="0" u="none" strike="noStrike">
                          <a:solidFill>
                            <a:srgbClr val="000000"/>
                          </a:solidFill>
                          <a:effectLst/>
                          <a:latin typeface="Arial" panose="020B0604020202020204" pitchFamily="34" charset="0"/>
                        </a:rPr>
                        <a:t>Vốn đầu </a:t>
                      </a:r>
                      <a:r>
                        <a:rPr lang="vi-VN" sz="3200" b="1" i="0" u="none" strike="noStrike">
                          <a:solidFill>
                            <a:srgbClr val="000000"/>
                          </a:solidFill>
                          <a:effectLst/>
                          <a:latin typeface="+mn-lt"/>
                        </a:rPr>
                        <a:t>tư💰</a:t>
                      </a:r>
                      <a:endParaRPr lang="vi-VN" sz="5400">
                        <a:effectLst/>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Arial" panose="020B0604020202020204" pitchFamily="34" charset="0"/>
                        </a:rPr>
                        <a:t>Lớn</a:t>
                      </a:r>
                      <a:endParaRPr lang="vi-VN" sz="5400">
                        <a:effectLst/>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Arial" panose="020B0604020202020204" pitchFamily="34" charset="0"/>
                        </a:rPr>
                        <a:t>Nhỏ</a:t>
                      </a:r>
                      <a:endParaRPr lang="vi-VN" sz="5400">
                        <a:effectLst/>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vi-VN" sz="3200" b="0" i="0" u="none" strike="noStrike">
                          <a:solidFill>
                            <a:srgbClr val="000000"/>
                          </a:solidFill>
                          <a:effectLst/>
                          <a:latin typeface="+mn-lt"/>
                        </a:rPr>
                        <a:t>Nhỏ</a:t>
                      </a: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Arial" panose="020B0604020202020204" pitchFamily="34" charset="0"/>
                        </a:rPr>
                        <a:t>Nhỏ</a:t>
                      </a:r>
                      <a:endParaRPr lang="vi-VN" sz="5400">
                        <a:effectLst/>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667733"/>
                  </a:ext>
                </a:extLst>
              </a:tr>
              <a:tr h="1147744">
                <a:tc>
                  <a:txBody>
                    <a:bodyPr/>
                    <a:lstStyle/>
                    <a:p>
                      <a:pPr algn="ctr" rtl="0" fontAlgn="t">
                        <a:spcBef>
                          <a:spcPts val="0"/>
                        </a:spcBef>
                        <a:spcAft>
                          <a:spcPts val="0"/>
                        </a:spcAft>
                      </a:pPr>
                      <a:r>
                        <a:rPr lang="vi-VN" sz="3200" b="1" i="0" u="none" strike="noStrike">
                          <a:solidFill>
                            <a:srgbClr val="000000"/>
                          </a:solidFill>
                          <a:effectLst/>
                          <a:latin typeface="Arial" panose="020B0604020202020204" pitchFamily="34" charset="0"/>
                        </a:rPr>
                        <a:t>Quản lí </a:t>
                      </a:r>
                    </a:p>
                    <a:p>
                      <a:pPr algn="ctr" rtl="0" fontAlgn="t">
                        <a:spcBef>
                          <a:spcPts val="0"/>
                        </a:spcBef>
                        <a:spcAft>
                          <a:spcPts val="0"/>
                        </a:spcAft>
                      </a:pPr>
                      <a:r>
                        <a:rPr lang="vi-VN" sz="3200" b="1" i="0" u="none" strike="noStrike">
                          <a:solidFill>
                            <a:srgbClr val="000000"/>
                          </a:solidFill>
                          <a:effectLst/>
                          <a:latin typeface="Arial" panose="020B0604020202020204" pitchFamily="34" charset="0"/>
                        </a:rPr>
                        <a:t>sản phẩm </a:t>
                      </a:r>
                      <a:r>
                        <a:rPr lang="vi-VN" sz="3200" b="1" i="0" u="none" strike="noStrike">
                          <a:solidFill>
                            <a:srgbClr val="000000"/>
                          </a:solidFill>
                          <a:effectLst/>
                          <a:latin typeface="+mn-lt"/>
                        </a:rPr>
                        <a:t>📦</a:t>
                      </a:r>
                      <a:endParaRPr lang="vi-VN" sz="5400">
                        <a:effectLst/>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Arial" panose="020B0604020202020204" pitchFamily="34" charset="0"/>
                        </a:rPr>
                        <a:t>Độc lập</a:t>
                      </a:r>
                      <a:endParaRPr lang="vi-VN" sz="5400">
                        <a:effectLst/>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Arial" panose="020B0604020202020204" pitchFamily="34" charset="0"/>
                        </a:rPr>
                        <a:t>Phụ thuộc</a:t>
                      </a:r>
                      <a:endParaRPr lang="vi-VN" sz="5400">
                        <a:effectLst/>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Arial" panose="020B0604020202020204" pitchFamily="34" charset="0"/>
                        </a:rPr>
                        <a:t>Độc lập</a:t>
                      </a:r>
                      <a:endParaRPr lang="vi-VN" sz="5400">
                        <a:effectLst/>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Arial" panose="020B0604020202020204" pitchFamily="34" charset="0"/>
                        </a:rPr>
                        <a:t>Không có sản phẩm</a:t>
                      </a:r>
                      <a:endParaRPr lang="vi-VN" sz="5400">
                        <a:effectLst/>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4617798"/>
                  </a:ext>
                </a:extLst>
              </a:tr>
              <a:tr h="1453193">
                <a:tc>
                  <a:txBody>
                    <a:bodyPr/>
                    <a:lstStyle/>
                    <a:p>
                      <a:pPr algn="ctr" rtl="0" fontAlgn="t">
                        <a:spcBef>
                          <a:spcPts val="0"/>
                        </a:spcBef>
                        <a:spcAft>
                          <a:spcPts val="0"/>
                        </a:spcAft>
                      </a:pPr>
                      <a:r>
                        <a:rPr lang="vi-VN" sz="3200" b="1" i="0" u="none" strike="noStrike">
                          <a:solidFill>
                            <a:srgbClr val="000000"/>
                          </a:solidFill>
                          <a:effectLst/>
                          <a:latin typeface="Arial" panose="020B0604020202020204" pitchFamily="34" charset="0"/>
                        </a:rPr>
                        <a:t>Phân chia </a:t>
                      </a:r>
                    </a:p>
                    <a:p>
                      <a:pPr algn="ctr" rtl="0" fontAlgn="t">
                        <a:spcBef>
                          <a:spcPts val="0"/>
                        </a:spcBef>
                        <a:spcAft>
                          <a:spcPts val="0"/>
                        </a:spcAft>
                      </a:pPr>
                      <a:r>
                        <a:rPr lang="vi-VN" sz="3200" b="1" i="0" u="none" strike="noStrike">
                          <a:solidFill>
                            <a:srgbClr val="000000"/>
                          </a:solidFill>
                          <a:effectLst/>
                          <a:latin typeface="Arial" panose="020B0604020202020204" pitchFamily="34" charset="0"/>
                        </a:rPr>
                        <a:t>lợi </a:t>
                      </a:r>
                      <a:r>
                        <a:rPr lang="vi-VN" sz="3200" b="1" i="0" u="none" strike="noStrike">
                          <a:solidFill>
                            <a:srgbClr val="000000"/>
                          </a:solidFill>
                          <a:effectLst/>
                          <a:latin typeface="+mn-lt"/>
                        </a:rPr>
                        <a:t>nhuận 💵</a:t>
                      </a:r>
                      <a:endParaRPr lang="vi-VN" sz="5400">
                        <a:effectLst/>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Arial" panose="020B0604020202020204" pitchFamily="34" charset="0"/>
                        </a:rPr>
                        <a:t>100%</a:t>
                      </a:r>
                      <a:endParaRPr lang="vi-VN" sz="5400">
                        <a:effectLst/>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Arial" panose="020B0604020202020204" pitchFamily="34" charset="0"/>
                        </a:rPr>
                        <a:t>Chia sẻ với sàn </a:t>
                      </a:r>
                      <a:r>
                        <a:rPr lang="vi-VN" sz="3200" b="0" i="0" u="none" strike="noStrike">
                          <a:solidFill>
                            <a:srgbClr val="000000"/>
                          </a:solidFill>
                          <a:effectLst/>
                          <a:highlight>
                            <a:srgbClr val="00FFFF"/>
                          </a:highlight>
                          <a:latin typeface="Arial" panose="020B0604020202020204" pitchFamily="34" charset="0"/>
                        </a:rPr>
                        <a:t>TMĐT</a:t>
                      </a:r>
                      <a:endParaRPr lang="vi-VN" sz="5400">
                        <a:effectLst/>
                        <a:highlight>
                          <a:srgbClr val="00FFFF"/>
                        </a:highlight>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Arial" panose="020B0604020202020204" pitchFamily="34" charset="0"/>
                        </a:rPr>
                        <a:t>Chia sẻ với </a:t>
                      </a:r>
                    </a:p>
                    <a:p>
                      <a:pPr algn="ctr" rtl="0" fontAlgn="t">
                        <a:spcBef>
                          <a:spcPts val="0"/>
                        </a:spcBef>
                        <a:spcAft>
                          <a:spcPts val="0"/>
                        </a:spcAft>
                      </a:pPr>
                      <a:r>
                        <a:rPr lang="vi-VN" sz="3200" b="0" i="0" u="none" strike="noStrike">
                          <a:solidFill>
                            <a:srgbClr val="000000"/>
                          </a:solidFill>
                          <a:effectLst/>
                          <a:highlight>
                            <a:srgbClr val="00FFFF"/>
                          </a:highlight>
                          <a:latin typeface="Arial" panose="020B0604020202020204" pitchFamily="34" charset="0"/>
                        </a:rPr>
                        <a:t>đối tác</a:t>
                      </a:r>
                      <a:endParaRPr lang="vi-VN" sz="5400">
                        <a:effectLst/>
                        <a:highlight>
                          <a:srgbClr val="00FFFF"/>
                        </a:highlight>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Arial" panose="020B0604020202020204" pitchFamily="34" charset="0"/>
                        </a:rPr>
                        <a:t>Chia sẻ với </a:t>
                      </a:r>
                    </a:p>
                    <a:p>
                      <a:pPr algn="ctr" rtl="0" fontAlgn="t">
                        <a:spcBef>
                          <a:spcPts val="0"/>
                        </a:spcBef>
                        <a:spcAft>
                          <a:spcPts val="0"/>
                        </a:spcAft>
                      </a:pPr>
                      <a:r>
                        <a:rPr lang="vi-VN" sz="3200" b="0" i="0" u="none" strike="noStrike">
                          <a:solidFill>
                            <a:srgbClr val="000000"/>
                          </a:solidFill>
                          <a:effectLst/>
                          <a:highlight>
                            <a:srgbClr val="00FFFF"/>
                          </a:highlight>
                          <a:latin typeface="Arial" panose="020B0604020202020204" pitchFamily="34" charset="0"/>
                        </a:rPr>
                        <a:t>nhà cung cấp</a:t>
                      </a:r>
                      <a:endParaRPr lang="vi-VN" sz="5400">
                        <a:effectLst/>
                        <a:highlight>
                          <a:srgbClr val="00FFFF"/>
                        </a:highlight>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3093642"/>
                  </a:ext>
                </a:extLst>
              </a:tr>
              <a:tr h="2674987">
                <a:tc>
                  <a:txBody>
                    <a:bodyPr/>
                    <a:lstStyle/>
                    <a:p>
                      <a:pPr algn="ctr" rtl="0" fontAlgn="t">
                        <a:spcBef>
                          <a:spcPts val="0"/>
                        </a:spcBef>
                        <a:spcAft>
                          <a:spcPts val="0"/>
                        </a:spcAft>
                      </a:pPr>
                      <a:r>
                        <a:rPr lang="vi-VN" sz="3200" b="1" i="0" u="none" strike="noStrike">
                          <a:solidFill>
                            <a:srgbClr val="000000"/>
                          </a:solidFill>
                          <a:effectLst/>
                          <a:latin typeface="Arial" panose="020B0604020202020204" pitchFamily="34" charset="0"/>
                        </a:rPr>
                        <a:t>Tính </a:t>
                      </a:r>
                    </a:p>
                    <a:p>
                      <a:pPr algn="ctr" rtl="0" fontAlgn="t">
                        <a:spcBef>
                          <a:spcPts val="0"/>
                        </a:spcBef>
                        <a:spcAft>
                          <a:spcPts val="0"/>
                        </a:spcAft>
                      </a:pPr>
                      <a:r>
                        <a:rPr lang="vi-VN" sz="3200" b="1" i="0" u="none" strike="noStrike">
                          <a:solidFill>
                            <a:srgbClr val="000000"/>
                          </a:solidFill>
                          <a:effectLst/>
                          <a:latin typeface="Arial" panose="020B0604020202020204" pitchFamily="34" charset="0"/>
                        </a:rPr>
                        <a:t>bền </a:t>
                      </a:r>
                      <a:r>
                        <a:rPr lang="vi-VN" sz="3200" b="1" i="0" u="none" strike="noStrike">
                          <a:solidFill>
                            <a:srgbClr val="000000"/>
                          </a:solidFill>
                          <a:effectLst/>
                          <a:latin typeface="+mn-lt"/>
                        </a:rPr>
                        <a:t>vững🌱</a:t>
                      </a:r>
                      <a:endParaRPr lang="vi-VN" sz="5400">
                        <a:effectLst/>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Arial" panose="020B0604020202020204" pitchFamily="34" charset="0"/>
                        </a:rPr>
                        <a:t>Tùy thuộc vào </a:t>
                      </a:r>
                      <a:r>
                        <a:rPr lang="vi-VN" sz="3200" b="0" i="0" u="none" strike="noStrike">
                          <a:solidFill>
                            <a:srgbClr val="000000"/>
                          </a:solidFill>
                          <a:effectLst/>
                          <a:latin typeface="+mn-lt"/>
                        </a:rPr>
                        <a:t>chi phí </a:t>
                      </a:r>
                      <a:r>
                        <a:rPr lang="vi-VN" sz="3200" b="0" i="0" u="none" strike="noStrike">
                          <a:solidFill>
                            <a:srgbClr val="000000"/>
                          </a:solidFill>
                          <a:effectLst/>
                          <a:highlight>
                            <a:srgbClr val="00FFFF"/>
                          </a:highlight>
                          <a:latin typeface="+mn-lt"/>
                        </a:rPr>
                        <a:t>vận hành</a:t>
                      </a:r>
                      <a:r>
                        <a:rPr lang="vi-VN" sz="3200" b="0" i="0" u="none" strike="noStrike">
                          <a:solidFill>
                            <a:srgbClr val="000000"/>
                          </a:solidFill>
                          <a:effectLst/>
                          <a:latin typeface="+mn-lt"/>
                        </a:rPr>
                        <a:t> website và </a:t>
                      </a:r>
                      <a:r>
                        <a:rPr lang="vi-VN" sz="3200" b="0" i="0" u="none" strike="noStrike">
                          <a:solidFill>
                            <a:srgbClr val="000000"/>
                          </a:solidFill>
                          <a:effectLst/>
                          <a:highlight>
                            <a:srgbClr val="00FFFF"/>
                          </a:highlight>
                          <a:latin typeface="Arial" panose="020B0604020202020204" pitchFamily="34" charset="0"/>
                        </a:rPr>
                        <a:t>doanh thu</a:t>
                      </a:r>
                      <a:endParaRPr lang="vi-VN" sz="5400">
                        <a:effectLst/>
                        <a:highlight>
                          <a:srgbClr val="00FFFF"/>
                        </a:highlight>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Arial" panose="020B0604020202020204" pitchFamily="34" charset="0"/>
                        </a:rPr>
                        <a:t>Tùy thuộc vào sự </a:t>
                      </a:r>
                      <a:r>
                        <a:rPr lang="vi-VN" sz="3200" b="0" i="0" u="none" strike="noStrike">
                          <a:solidFill>
                            <a:srgbClr val="000000"/>
                          </a:solidFill>
                          <a:effectLst/>
                          <a:highlight>
                            <a:srgbClr val="00FFFF"/>
                          </a:highlight>
                          <a:latin typeface="Arial" panose="020B0604020202020204" pitchFamily="34" charset="0"/>
                        </a:rPr>
                        <a:t>phát triển </a:t>
                      </a:r>
                      <a:r>
                        <a:rPr lang="vi-VN" sz="3200" b="0" i="0" u="none" strike="noStrike">
                          <a:solidFill>
                            <a:srgbClr val="000000"/>
                          </a:solidFill>
                          <a:effectLst/>
                          <a:latin typeface="Arial" panose="020B0604020202020204" pitchFamily="34" charset="0"/>
                        </a:rPr>
                        <a:t>của sàn thương mại điện tử và mức độ </a:t>
                      </a:r>
                      <a:r>
                        <a:rPr lang="vi-VN" sz="3200" b="0" i="0" u="none" strike="noStrike">
                          <a:solidFill>
                            <a:srgbClr val="000000"/>
                          </a:solidFill>
                          <a:effectLst/>
                          <a:highlight>
                            <a:srgbClr val="00FFFF"/>
                          </a:highlight>
                          <a:latin typeface="Arial" panose="020B0604020202020204" pitchFamily="34" charset="0"/>
                        </a:rPr>
                        <a:t>cạnh tranh</a:t>
                      </a:r>
                      <a:endParaRPr lang="vi-VN" sz="5400">
                        <a:effectLst/>
                        <a:highlight>
                          <a:srgbClr val="00FFFF"/>
                        </a:highlight>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Arial" panose="020B0604020202020204" pitchFamily="34" charset="0"/>
                        </a:rPr>
                        <a:t>Tùy thuộc vào mối quan hệ với </a:t>
                      </a:r>
                      <a:r>
                        <a:rPr lang="vi-VN" sz="3200" b="0" i="0" u="none" strike="noStrike">
                          <a:solidFill>
                            <a:srgbClr val="000000"/>
                          </a:solidFill>
                          <a:effectLst/>
                          <a:highlight>
                            <a:srgbClr val="00FFFF"/>
                          </a:highlight>
                          <a:latin typeface="Arial" panose="020B0604020202020204" pitchFamily="34" charset="0"/>
                        </a:rPr>
                        <a:t>đối tác</a:t>
                      </a:r>
                      <a:endParaRPr lang="vi-VN" sz="5400">
                        <a:effectLst/>
                        <a:highlight>
                          <a:srgbClr val="00FFFF"/>
                        </a:highlight>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Arial" panose="020B0604020202020204" pitchFamily="34" charset="0"/>
                        </a:rPr>
                        <a:t>Tùy thuộc vào mối quan hệ với </a:t>
                      </a:r>
                    </a:p>
                    <a:p>
                      <a:pPr algn="ctr" rtl="0" fontAlgn="t">
                        <a:spcBef>
                          <a:spcPts val="0"/>
                        </a:spcBef>
                        <a:spcAft>
                          <a:spcPts val="0"/>
                        </a:spcAft>
                      </a:pPr>
                      <a:r>
                        <a:rPr lang="vi-VN" sz="3200" b="0" i="0" u="none" strike="noStrike">
                          <a:solidFill>
                            <a:srgbClr val="000000"/>
                          </a:solidFill>
                          <a:effectLst/>
                          <a:highlight>
                            <a:srgbClr val="00FFFF"/>
                          </a:highlight>
                          <a:latin typeface="Arial" panose="020B0604020202020204" pitchFamily="34" charset="0"/>
                        </a:rPr>
                        <a:t>nhà cung cấp </a:t>
                      </a:r>
                      <a:r>
                        <a:rPr lang="vi-VN" sz="3200" b="0" i="0" u="none" strike="noStrike">
                          <a:solidFill>
                            <a:srgbClr val="000000"/>
                          </a:solidFill>
                          <a:effectLst/>
                          <a:latin typeface="Arial" panose="020B0604020202020204" pitchFamily="34" charset="0"/>
                        </a:rPr>
                        <a:t>và khả năng tiếp cận </a:t>
                      </a:r>
                      <a:r>
                        <a:rPr lang="vi-VN" sz="3200" b="0" i="0" u="none" strike="noStrike">
                          <a:solidFill>
                            <a:srgbClr val="000000"/>
                          </a:solidFill>
                          <a:effectLst/>
                          <a:highlight>
                            <a:srgbClr val="00FFFF"/>
                          </a:highlight>
                          <a:latin typeface="Arial" panose="020B0604020202020204" pitchFamily="34" charset="0"/>
                        </a:rPr>
                        <a:t>khách hàng</a:t>
                      </a:r>
                      <a:endParaRPr lang="vi-VN" sz="5400">
                        <a:effectLst/>
                        <a:highlight>
                          <a:srgbClr val="00FFFF"/>
                        </a:highlight>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1486542"/>
                  </a:ext>
                </a:extLst>
              </a:tr>
            </a:tbl>
          </a:graphicData>
        </a:graphic>
      </p:graphicFrame>
      <p:sp>
        <p:nvSpPr>
          <p:cNvPr id="10" name="Rectangle 9">
            <a:extLst>
              <a:ext uri="{FF2B5EF4-FFF2-40B4-BE49-F238E27FC236}">
                <a16:creationId xmlns:a16="http://schemas.microsoft.com/office/drawing/2014/main" id="{75BDB4BF-0677-D1AD-1570-67977FB6F901}"/>
              </a:ext>
            </a:extLst>
          </p:cNvPr>
          <p:cNvSpPr/>
          <p:nvPr/>
        </p:nvSpPr>
        <p:spPr>
          <a:xfrm>
            <a:off x="7309104" y="3112988"/>
            <a:ext cx="3051048" cy="735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Rectangle 24">
            <a:extLst>
              <a:ext uri="{FF2B5EF4-FFF2-40B4-BE49-F238E27FC236}">
                <a16:creationId xmlns:a16="http://schemas.microsoft.com/office/drawing/2014/main" id="{10FEE387-1831-523C-0671-B395ABB83D55}"/>
              </a:ext>
            </a:extLst>
          </p:cNvPr>
          <p:cNvSpPr/>
          <p:nvPr/>
        </p:nvSpPr>
        <p:spPr>
          <a:xfrm>
            <a:off x="10896600" y="3112988"/>
            <a:ext cx="2438400" cy="735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3">
            <a:extLst>
              <a:ext uri="{FF2B5EF4-FFF2-40B4-BE49-F238E27FC236}">
                <a16:creationId xmlns:a16="http://schemas.microsoft.com/office/drawing/2014/main" id="{6A13220A-1FC4-CED0-39C5-AB26809D5389}"/>
              </a:ext>
            </a:extLst>
          </p:cNvPr>
          <p:cNvSpPr/>
          <p:nvPr/>
        </p:nvSpPr>
        <p:spPr>
          <a:xfrm>
            <a:off x="4035552" y="5067298"/>
            <a:ext cx="3051048" cy="1219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3"/>
          <p:cNvSpPr txBox="1"/>
          <p:nvPr/>
        </p:nvSpPr>
        <p:spPr>
          <a:xfrm>
            <a:off x="1028700" y="158141"/>
            <a:ext cx="16230600" cy="1077218"/>
          </a:xfrm>
          <a:prstGeom prst="rect">
            <a:avLst/>
          </a:prstGeom>
        </p:spPr>
        <p:txBody>
          <a:bodyPr lIns="0" tIns="0" rIns="0" bIns="0" rtlCol="0" anchor="t">
            <a:spAutoFit/>
          </a:bodyPr>
          <a:lstStyle/>
          <a:p>
            <a:pPr algn="ctr">
              <a:lnSpc>
                <a:spcPts val="8400"/>
              </a:lnSpc>
            </a:pPr>
            <a:r>
              <a:rPr lang="en-US" sz="7000" b="1">
                <a:solidFill>
                  <a:srgbClr val="191919"/>
                </a:solidFill>
                <a:latin typeface="Montserrat Semi-Bold Bold"/>
              </a:rPr>
              <a:t>So sánh</a:t>
            </a:r>
          </a:p>
        </p:txBody>
      </p:sp>
      <p:sp>
        <p:nvSpPr>
          <p:cNvPr id="7" name="Rectangle 2">
            <a:extLst>
              <a:ext uri="{FF2B5EF4-FFF2-40B4-BE49-F238E27FC236}">
                <a16:creationId xmlns:a16="http://schemas.microsoft.com/office/drawing/2014/main" id="{160723E0-0A20-EA93-F42A-B44494A14388}"/>
              </a:ext>
            </a:extLst>
          </p:cNvPr>
          <p:cNvSpPr>
            <a:spLocks noChangeArrowheads="1"/>
          </p:cNvSpPr>
          <p:nvPr/>
        </p:nvSpPr>
        <p:spPr bwMode="auto">
          <a:xfrm>
            <a:off x="2662238" y="1600200"/>
            <a:ext cx="47816278" cy="7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vi-VN"/>
          </a:p>
        </p:txBody>
      </p:sp>
      <p:sp>
        <p:nvSpPr>
          <p:cNvPr id="9" name="Rectangle 8">
            <a:extLst>
              <a:ext uri="{FF2B5EF4-FFF2-40B4-BE49-F238E27FC236}">
                <a16:creationId xmlns:a16="http://schemas.microsoft.com/office/drawing/2014/main" id="{A731AC6B-0E89-B87B-1DF3-C41A46279E54}"/>
              </a:ext>
            </a:extLst>
          </p:cNvPr>
          <p:cNvSpPr/>
          <p:nvPr/>
        </p:nvSpPr>
        <p:spPr>
          <a:xfrm>
            <a:off x="4035552" y="3112988"/>
            <a:ext cx="3051048" cy="735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11">
            <a:extLst>
              <a:ext uri="{FF2B5EF4-FFF2-40B4-BE49-F238E27FC236}">
                <a16:creationId xmlns:a16="http://schemas.microsoft.com/office/drawing/2014/main" id="{E4AE91BB-4C4D-CA1F-5B1A-C6BFE2807CB6}"/>
              </a:ext>
            </a:extLst>
          </p:cNvPr>
          <p:cNvSpPr/>
          <p:nvPr/>
        </p:nvSpPr>
        <p:spPr>
          <a:xfrm>
            <a:off x="13792200" y="3112988"/>
            <a:ext cx="3051048" cy="735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12">
            <a:extLst>
              <a:ext uri="{FF2B5EF4-FFF2-40B4-BE49-F238E27FC236}">
                <a16:creationId xmlns:a16="http://schemas.microsoft.com/office/drawing/2014/main" id="{E01A63FF-465F-0087-A4BD-50BF958DDD27}"/>
              </a:ext>
            </a:extLst>
          </p:cNvPr>
          <p:cNvSpPr/>
          <p:nvPr/>
        </p:nvSpPr>
        <p:spPr>
          <a:xfrm>
            <a:off x="4035552" y="3919581"/>
            <a:ext cx="3051048" cy="861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14">
            <a:extLst>
              <a:ext uri="{FF2B5EF4-FFF2-40B4-BE49-F238E27FC236}">
                <a16:creationId xmlns:a16="http://schemas.microsoft.com/office/drawing/2014/main" id="{AB72B300-FE9A-1013-D60C-6F62EACBB619}"/>
              </a:ext>
            </a:extLst>
          </p:cNvPr>
          <p:cNvSpPr/>
          <p:nvPr/>
        </p:nvSpPr>
        <p:spPr>
          <a:xfrm>
            <a:off x="3962400" y="6846788"/>
            <a:ext cx="3124200" cy="2163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a:extLst>
              <a:ext uri="{FF2B5EF4-FFF2-40B4-BE49-F238E27FC236}">
                <a16:creationId xmlns:a16="http://schemas.microsoft.com/office/drawing/2014/main" id="{C5C85FE9-5D27-2D4C-2972-4E912BB018D7}"/>
              </a:ext>
            </a:extLst>
          </p:cNvPr>
          <p:cNvSpPr/>
          <p:nvPr/>
        </p:nvSpPr>
        <p:spPr>
          <a:xfrm>
            <a:off x="7293864" y="3948158"/>
            <a:ext cx="3051048" cy="735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ectangle 16">
            <a:extLst>
              <a:ext uri="{FF2B5EF4-FFF2-40B4-BE49-F238E27FC236}">
                <a16:creationId xmlns:a16="http://schemas.microsoft.com/office/drawing/2014/main" id="{6594E907-1F46-36B2-F755-984EDEA9350A}"/>
              </a:ext>
            </a:extLst>
          </p:cNvPr>
          <p:cNvSpPr/>
          <p:nvPr/>
        </p:nvSpPr>
        <p:spPr>
          <a:xfrm>
            <a:off x="7165848" y="6618045"/>
            <a:ext cx="3425952" cy="2504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Rectangle 17">
            <a:extLst>
              <a:ext uri="{FF2B5EF4-FFF2-40B4-BE49-F238E27FC236}">
                <a16:creationId xmlns:a16="http://schemas.microsoft.com/office/drawing/2014/main" id="{1A1A49A8-C74D-0BDB-D6F3-1DAECCA47C60}"/>
              </a:ext>
            </a:extLst>
          </p:cNvPr>
          <p:cNvSpPr/>
          <p:nvPr/>
        </p:nvSpPr>
        <p:spPr>
          <a:xfrm>
            <a:off x="10744200" y="3951188"/>
            <a:ext cx="2667000" cy="735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Rectangle 18">
            <a:extLst>
              <a:ext uri="{FF2B5EF4-FFF2-40B4-BE49-F238E27FC236}">
                <a16:creationId xmlns:a16="http://schemas.microsoft.com/office/drawing/2014/main" id="{346C09D6-2826-71EF-BDD6-14EEE7C41432}"/>
              </a:ext>
            </a:extLst>
          </p:cNvPr>
          <p:cNvSpPr/>
          <p:nvPr/>
        </p:nvSpPr>
        <p:spPr>
          <a:xfrm>
            <a:off x="10744200" y="6846788"/>
            <a:ext cx="2667000" cy="17495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9">
            <a:extLst>
              <a:ext uri="{FF2B5EF4-FFF2-40B4-BE49-F238E27FC236}">
                <a16:creationId xmlns:a16="http://schemas.microsoft.com/office/drawing/2014/main" id="{8CEFF87F-381F-9735-E639-72EFCE0B2186}"/>
              </a:ext>
            </a:extLst>
          </p:cNvPr>
          <p:cNvSpPr/>
          <p:nvPr/>
        </p:nvSpPr>
        <p:spPr>
          <a:xfrm>
            <a:off x="13822680" y="3919582"/>
            <a:ext cx="3051048" cy="1071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20">
            <a:extLst>
              <a:ext uri="{FF2B5EF4-FFF2-40B4-BE49-F238E27FC236}">
                <a16:creationId xmlns:a16="http://schemas.microsoft.com/office/drawing/2014/main" id="{47E7244D-800D-5DBA-4D65-75638E01BADE}"/>
              </a:ext>
            </a:extLst>
          </p:cNvPr>
          <p:cNvSpPr/>
          <p:nvPr/>
        </p:nvSpPr>
        <p:spPr>
          <a:xfrm>
            <a:off x="13563600" y="6515100"/>
            <a:ext cx="3352800" cy="2514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Rectangle 21">
            <a:extLst>
              <a:ext uri="{FF2B5EF4-FFF2-40B4-BE49-F238E27FC236}">
                <a16:creationId xmlns:a16="http://schemas.microsoft.com/office/drawing/2014/main" id="{EA464800-2149-BE1A-13F1-A9380ADC848B}"/>
              </a:ext>
            </a:extLst>
          </p:cNvPr>
          <p:cNvSpPr/>
          <p:nvPr/>
        </p:nvSpPr>
        <p:spPr>
          <a:xfrm>
            <a:off x="7432548" y="5097779"/>
            <a:ext cx="3051048" cy="1219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Rectangle 22">
            <a:extLst>
              <a:ext uri="{FF2B5EF4-FFF2-40B4-BE49-F238E27FC236}">
                <a16:creationId xmlns:a16="http://schemas.microsoft.com/office/drawing/2014/main" id="{9A972D26-9DA4-D0BD-713E-279C6EBC19DF}"/>
              </a:ext>
            </a:extLst>
          </p:cNvPr>
          <p:cNvSpPr/>
          <p:nvPr/>
        </p:nvSpPr>
        <p:spPr>
          <a:xfrm>
            <a:off x="10744200" y="5067299"/>
            <a:ext cx="2667000" cy="1219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Rectangle 23">
            <a:extLst>
              <a:ext uri="{FF2B5EF4-FFF2-40B4-BE49-F238E27FC236}">
                <a16:creationId xmlns:a16="http://schemas.microsoft.com/office/drawing/2014/main" id="{C6DFD68A-E39D-BB8A-FCF0-F21704B7BFE9}"/>
              </a:ext>
            </a:extLst>
          </p:cNvPr>
          <p:cNvSpPr/>
          <p:nvPr/>
        </p:nvSpPr>
        <p:spPr>
          <a:xfrm>
            <a:off x="13792200" y="5165627"/>
            <a:ext cx="3051048" cy="1071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Rectangle 1">
            <a:extLst>
              <a:ext uri="{FF2B5EF4-FFF2-40B4-BE49-F238E27FC236}">
                <a16:creationId xmlns:a16="http://schemas.microsoft.com/office/drawing/2014/main" id="{B1210B92-22F1-EFE3-602B-6D1627DD693B}"/>
              </a:ext>
            </a:extLst>
          </p:cNvPr>
          <p:cNvSpPr/>
          <p:nvPr/>
        </p:nvSpPr>
        <p:spPr>
          <a:xfrm>
            <a:off x="835152" y="3036788"/>
            <a:ext cx="3051048" cy="735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Rectangle 3">
            <a:extLst>
              <a:ext uri="{FF2B5EF4-FFF2-40B4-BE49-F238E27FC236}">
                <a16:creationId xmlns:a16="http://schemas.microsoft.com/office/drawing/2014/main" id="{D97D30D2-70C4-B4E9-9518-386FBF80B4C8}"/>
              </a:ext>
            </a:extLst>
          </p:cNvPr>
          <p:cNvSpPr/>
          <p:nvPr/>
        </p:nvSpPr>
        <p:spPr>
          <a:xfrm>
            <a:off x="835152" y="3919581"/>
            <a:ext cx="3051048" cy="1076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Rectangle 4">
            <a:extLst>
              <a:ext uri="{FF2B5EF4-FFF2-40B4-BE49-F238E27FC236}">
                <a16:creationId xmlns:a16="http://schemas.microsoft.com/office/drawing/2014/main" id="{9FB52622-0A27-E002-4EFF-4A49B2561ECB}"/>
              </a:ext>
            </a:extLst>
          </p:cNvPr>
          <p:cNvSpPr/>
          <p:nvPr/>
        </p:nvSpPr>
        <p:spPr>
          <a:xfrm>
            <a:off x="835152" y="5094188"/>
            <a:ext cx="3051048" cy="1192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a:extLst>
              <a:ext uri="{FF2B5EF4-FFF2-40B4-BE49-F238E27FC236}">
                <a16:creationId xmlns:a16="http://schemas.microsoft.com/office/drawing/2014/main" id="{786D07D6-D932-F32D-FBB8-3E5B948C780B}"/>
              </a:ext>
            </a:extLst>
          </p:cNvPr>
          <p:cNvSpPr/>
          <p:nvPr/>
        </p:nvSpPr>
        <p:spPr>
          <a:xfrm>
            <a:off x="881190" y="7192440"/>
            <a:ext cx="3051048" cy="1192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TextBox 10">
            <a:extLst>
              <a:ext uri="{FF2B5EF4-FFF2-40B4-BE49-F238E27FC236}">
                <a16:creationId xmlns:a16="http://schemas.microsoft.com/office/drawing/2014/main" id="{BB54BCCA-1FD8-2696-381F-9C568A803762}"/>
              </a:ext>
            </a:extLst>
          </p:cNvPr>
          <p:cNvSpPr txBox="1"/>
          <p:nvPr/>
        </p:nvSpPr>
        <p:spPr>
          <a:xfrm>
            <a:off x="502920" y="9319260"/>
            <a:ext cx="822960" cy="553998"/>
          </a:xfrm>
          <a:prstGeom prst="rect">
            <a:avLst/>
          </a:prstGeom>
          <a:noFill/>
        </p:spPr>
        <p:txBody>
          <a:bodyPr wrap="square" rtlCol="0">
            <a:spAutoFit/>
          </a:bodyPr>
          <a:lstStyle/>
          <a:p>
            <a:r>
              <a:rPr lang="en-US" sz="3000"/>
              <a:t>16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5" grpId="0" animBg="1"/>
      <p:bldP spid="14" grpId="0" animBg="1"/>
      <p:bldP spid="9" grpId="0" animBg="1"/>
      <p:bldP spid="12"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 grpId="0" animBg="1"/>
      <p:bldP spid="4" grpId="0" animBg="1"/>
      <p:bldP spid="5"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158141"/>
            <a:ext cx="16230600" cy="1077218"/>
          </a:xfrm>
          <a:prstGeom prst="rect">
            <a:avLst/>
          </a:prstGeom>
        </p:spPr>
        <p:txBody>
          <a:bodyPr lIns="0" tIns="0" rIns="0" bIns="0" rtlCol="0" anchor="t">
            <a:spAutoFit/>
          </a:bodyPr>
          <a:lstStyle/>
          <a:p>
            <a:pPr algn="ctr">
              <a:lnSpc>
                <a:spcPts val="8400"/>
              </a:lnSpc>
            </a:pPr>
            <a:r>
              <a:rPr lang="en-US" sz="7000" b="1">
                <a:solidFill>
                  <a:srgbClr val="191919"/>
                </a:solidFill>
                <a:latin typeface="Montserrat Semi-Bold Bold"/>
              </a:rPr>
              <a:t>So sánh</a:t>
            </a:r>
          </a:p>
        </p:txBody>
      </p:sp>
      <p:sp>
        <p:nvSpPr>
          <p:cNvPr id="7" name="Rectangle 2">
            <a:extLst>
              <a:ext uri="{FF2B5EF4-FFF2-40B4-BE49-F238E27FC236}">
                <a16:creationId xmlns:a16="http://schemas.microsoft.com/office/drawing/2014/main" id="{160723E0-0A20-EA93-F42A-B44494A14388}"/>
              </a:ext>
            </a:extLst>
          </p:cNvPr>
          <p:cNvSpPr>
            <a:spLocks noChangeArrowheads="1"/>
          </p:cNvSpPr>
          <p:nvPr/>
        </p:nvSpPr>
        <p:spPr bwMode="auto">
          <a:xfrm>
            <a:off x="2662238" y="1600200"/>
            <a:ext cx="47816278" cy="7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vi-VN"/>
          </a:p>
        </p:txBody>
      </p:sp>
      <p:sp>
        <p:nvSpPr>
          <p:cNvPr id="4" name="TextBox 3">
            <a:extLst>
              <a:ext uri="{FF2B5EF4-FFF2-40B4-BE49-F238E27FC236}">
                <a16:creationId xmlns:a16="http://schemas.microsoft.com/office/drawing/2014/main" id="{FFF463A3-045E-62AE-4070-355A17BF9D24}"/>
              </a:ext>
            </a:extLst>
          </p:cNvPr>
          <p:cNvSpPr txBox="1"/>
          <p:nvPr/>
        </p:nvSpPr>
        <p:spPr>
          <a:xfrm>
            <a:off x="472440" y="9505371"/>
            <a:ext cx="822960" cy="553998"/>
          </a:xfrm>
          <a:prstGeom prst="rect">
            <a:avLst/>
          </a:prstGeom>
          <a:noFill/>
        </p:spPr>
        <p:txBody>
          <a:bodyPr wrap="square" rtlCol="0">
            <a:spAutoFit/>
          </a:bodyPr>
          <a:lstStyle/>
          <a:p>
            <a:r>
              <a:rPr lang="en-US" sz="3000"/>
              <a:t>17</a:t>
            </a:r>
          </a:p>
        </p:txBody>
      </p:sp>
      <p:graphicFrame>
        <p:nvGraphicFramePr>
          <p:cNvPr id="5" name="Table 4">
            <a:extLst>
              <a:ext uri="{FF2B5EF4-FFF2-40B4-BE49-F238E27FC236}">
                <a16:creationId xmlns:a16="http://schemas.microsoft.com/office/drawing/2014/main" id="{4A052E18-7FC2-ABB4-E3D3-20A983E0E9EE}"/>
              </a:ext>
            </a:extLst>
          </p:cNvPr>
          <p:cNvGraphicFramePr>
            <a:graphicFrameLocks noGrp="1"/>
          </p:cNvGraphicFramePr>
          <p:nvPr>
            <p:extLst>
              <p:ext uri="{D42A27DB-BD31-4B8C-83A1-F6EECF244321}">
                <p14:modId xmlns:p14="http://schemas.microsoft.com/office/powerpoint/2010/main" val="2673709096"/>
              </p:ext>
            </p:extLst>
          </p:nvPr>
        </p:nvGraphicFramePr>
        <p:xfrm>
          <a:off x="762000" y="1257300"/>
          <a:ext cx="16230600" cy="8248071"/>
        </p:xfrm>
        <a:graphic>
          <a:graphicData uri="http://schemas.openxmlformats.org/drawingml/2006/table">
            <a:tbl>
              <a:tblPr firstRow="1" firstCol="1"/>
              <a:tblGrid>
                <a:gridCol w="3184873">
                  <a:extLst>
                    <a:ext uri="{9D8B030D-6E8A-4147-A177-3AD203B41FA5}">
                      <a16:colId xmlns:a16="http://schemas.microsoft.com/office/drawing/2014/main" val="776130607"/>
                    </a:ext>
                  </a:extLst>
                </a:gridCol>
                <a:gridCol w="3184873">
                  <a:extLst>
                    <a:ext uri="{9D8B030D-6E8A-4147-A177-3AD203B41FA5}">
                      <a16:colId xmlns:a16="http://schemas.microsoft.com/office/drawing/2014/main" val="4210009101"/>
                    </a:ext>
                  </a:extLst>
                </a:gridCol>
                <a:gridCol w="3521733">
                  <a:extLst>
                    <a:ext uri="{9D8B030D-6E8A-4147-A177-3AD203B41FA5}">
                      <a16:colId xmlns:a16="http://schemas.microsoft.com/office/drawing/2014/main" val="2703924843"/>
                    </a:ext>
                  </a:extLst>
                </a:gridCol>
                <a:gridCol w="2848011">
                  <a:extLst>
                    <a:ext uri="{9D8B030D-6E8A-4147-A177-3AD203B41FA5}">
                      <a16:colId xmlns:a16="http://schemas.microsoft.com/office/drawing/2014/main" val="1385195321"/>
                    </a:ext>
                  </a:extLst>
                </a:gridCol>
                <a:gridCol w="3491110">
                  <a:extLst>
                    <a:ext uri="{9D8B030D-6E8A-4147-A177-3AD203B41FA5}">
                      <a16:colId xmlns:a16="http://schemas.microsoft.com/office/drawing/2014/main" val="2662418522"/>
                    </a:ext>
                  </a:extLst>
                </a:gridCol>
              </a:tblGrid>
              <a:tr h="1758642">
                <a:tc>
                  <a:txBody>
                    <a:bodyPr/>
                    <a:lstStyle/>
                    <a:p>
                      <a:pPr algn="ctr" rtl="0" fontAlgn="t">
                        <a:spcBef>
                          <a:spcPts val="0"/>
                        </a:spcBef>
                        <a:spcAft>
                          <a:spcPts val="0"/>
                        </a:spcAft>
                      </a:pPr>
                      <a:r>
                        <a:rPr lang="vi-VN" sz="3200" b="1" i="0" u="none" strike="noStrike">
                          <a:solidFill>
                            <a:srgbClr val="000000"/>
                          </a:solidFill>
                          <a:effectLst/>
                          <a:highlight>
                            <a:srgbClr val="FFFF00"/>
                          </a:highlight>
                          <a:latin typeface="Montserrat Medium" panose="00000600000000000000" pitchFamily="2" charset="0"/>
                        </a:rPr>
                        <a:t>Tiêu Chí</a:t>
                      </a:r>
                      <a:endParaRPr lang="vi-VN" sz="5400">
                        <a:effectLst/>
                        <a:highlight>
                          <a:srgbClr val="FFFF00"/>
                        </a:highligh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1" i="0" u="none" strike="noStrike">
                          <a:solidFill>
                            <a:srgbClr val="000000"/>
                          </a:solidFill>
                          <a:effectLst/>
                          <a:latin typeface="Montserrat Medium" panose="00000600000000000000" pitchFamily="2" charset="0"/>
                        </a:rPr>
                        <a:t>Bán hàng qua website riêng</a:t>
                      </a:r>
                      <a:endParaRPr lang="vi-VN" sz="5400">
                        <a:effectLs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1" i="0" u="none" strike="noStrike">
                          <a:solidFill>
                            <a:srgbClr val="000000"/>
                          </a:solidFill>
                          <a:effectLst/>
                          <a:latin typeface="Montserrat Medium" panose="00000600000000000000" pitchFamily="2" charset="0"/>
                        </a:rPr>
                        <a:t>Bán hàng trên sàn thương mại điện tử</a:t>
                      </a:r>
                      <a:endParaRPr lang="vi-VN" sz="5400">
                        <a:effectLs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1" i="0" u="none" strike="noStrike">
                          <a:solidFill>
                            <a:srgbClr val="000000"/>
                          </a:solidFill>
                          <a:effectLst/>
                          <a:latin typeface="Montserrat Medium" panose="00000600000000000000" pitchFamily="2" charset="0"/>
                        </a:rPr>
                        <a:t>Affiliate marketing</a:t>
                      </a:r>
                      <a:endParaRPr lang="vi-VN" sz="5400">
                        <a:effectLs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1" i="0" u="none" strike="noStrike">
                          <a:solidFill>
                            <a:srgbClr val="000000"/>
                          </a:solidFill>
                          <a:effectLst/>
                          <a:latin typeface="Montserrat Medium" panose="00000600000000000000" pitchFamily="2" charset="0"/>
                        </a:rPr>
                        <a:t>Dropshipping</a:t>
                      </a:r>
                      <a:endParaRPr lang="vi-VN" sz="5400">
                        <a:effectLs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1687717"/>
                  </a:ext>
                </a:extLst>
              </a:tr>
              <a:tr h="842296">
                <a:tc>
                  <a:txBody>
                    <a:bodyPr/>
                    <a:lstStyle/>
                    <a:p>
                      <a:pPr algn="ctr" rtl="0" fontAlgn="t">
                        <a:spcBef>
                          <a:spcPts val="0"/>
                        </a:spcBef>
                        <a:spcAft>
                          <a:spcPts val="0"/>
                        </a:spcAft>
                      </a:pPr>
                      <a:r>
                        <a:rPr lang="vi-VN" sz="3200" b="1" i="0" u="none" strike="noStrike">
                          <a:solidFill>
                            <a:srgbClr val="000000"/>
                          </a:solidFill>
                          <a:effectLst/>
                          <a:latin typeface="Montserrat Medium" panose="00000600000000000000" pitchFamily="2" charset="0"/>
                        </a:rPr>
                        <a:t>Vốn đầu tư💰</a:t>
                      </a:r>
                      <a:endParaRPr lang="vi-VN" sz="5400">
                        <a:effectLs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Montserrat Medium" panose="00000600000000000000" pitchFamily="2" charset="0"/>
                        </a:rPr>
                        <a:t>Lớn</a:t>
                      </a:r>
                      <a:endParaRPr lang="vi-VN" sz="5400">
                        <a:effectLs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Montserrat Medium" panose="00000600000000000000" pitchFamily="2" charset="0"/>
                        </a:rPr>
                        <a:t>Nhỏ</a:t>
                      </a:r>
                      <a:endParaRPr lang="vi-VN" sz="5400">
                        <a:effectLs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vi-VN" sz="3200" b="0" i="0" u="none" strike="noStrike">
                          <a:solidFill>
                            <a:srgbClr val="000000"/>
                          </a:solidFill>
                          <a:effectLst/>
                          <a:latin typeface="Montserrat Medium" panose="00000600000000000000" pitchFamily="2" charset="0"/>
                        </a:rPr>
                        <a:t>Nhỏ</a:t>
                      </a: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Montserrat Medium" panose="00000600000000000000" pitchFamily="2" charset="0"/>
                        </a:rPr>
                        <a:t>Nhỏ</a:t>
                      </a:r>
                      <a:endParaRPr lang="vi-VN" sz="5400">
                        <a:effectLs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667733"/>
                  </a:ext>
                </a:extLst>
              </a:tr>
              <a:tr h="1147744">
                <a:tc>
                  <a:txBody>
                    <a:bodyPr/>
                    <a:lstStyle/>
                    <a:p>
                      <a:pPr algn="ctr" rtl="0" fontAlgn="t">
                        <a:spcBef>
                          <a:spcPts val="0"/>
                        </a:spcBef>
                        <a:spcAft>
                          <a:spcPts val="0"/>
                        </a:spcAft>
                      </a:pPr>
                      <a:r>
                        <a:rPr lang="vi-VN" sz="3200" b="1" i="0" u="none" strike="noStrike">
                          <a:solidFill>
                            <a:srgbClr val="000000"/>
                          </a:solidFill>
                          <a:effectLst/>
                          <a:latin typeface="Montserrat Medium" panose="00000600000000000000" pitchFamily="2" charset="0"/>
                        </a:rPr>
                        <a:t>Quản lí </a:t>
                      </a:r>
                    </a:p>
                    <a:p>
                      <a:pPr algn="ctr" rtl="0" fontAlgn="t">
                        <a:spcBef>
                          <a:spcPts val="0"/>
                        </a:spcBef>
                        <a:spcAft>
                          <a:spcPts val="0"/>
                        </a:spcAft>
                      </a:pPr>
                      <a:r>
                        <a:rPr lang="vi-VN" sz="3200" b="1" i="0" u="none" strike="noStrike">
                          <a:solidFill>
                            <a:srgbClr val="000000"/>
                          </a:solidFill>
                          <a:effectLst/>
                          <a:latin typeface="Montserrat Medium" panose="00000600000000000000" pitchFamily="2" charset="0"/>
                        </a:rPr>
                        <a:t>sản phẩm 📦</a:t>
                      </a:r>
                      <a:endParaRPr lang="vi-VN" sz="5400">
                        <a:effectLs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Montserrat Medium" panose="00000600000000000000" pitchFamily="2" charset="0"/>
                        </a:rPr>
                        <a:t>Độc lập</a:t>
                      </a:r>
                      <a:endParaRPr lang="vi-VN" sz="5400">
                        <a:effectLs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Montserrat Medium" panose="00000600000000000000" pitchFamily="2" charset="0"/>
                        </a:rPr>
                        <a:t>Phụ thuộc</a:t>
                      </a:r>
                      <a:endParaRPr lang="vi-VN" sz="5400">
                        <a:effectLs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Montserrat Medium" panose="00000600000000000000" pitchFamily="2" charset="0"/>
                        </a:rPr>
                        <a:t>Độc lập</a:t>
                      </a:r>
                      <a:endParaRPr lang="vi-VN" sz="5400">
                        <a:effectLs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Montserrat Medium" panose="00000600000000000000" pitchFamily="2" charset="0"/>
                        </a:rPr>
                        <a:t>Không có sản phẩm</a:t>
                      </a:r>
                      <a:endParaRPr lang="vi-VN" sz="5400">
                        <a:effectLs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4617798"/>
                  </a:ext>
                </a:extLst>
              </a:tr>
              <a:tr h="1453193">
                <a:tc>
                  <a:txBody>
                    <a:bodyPr/>
                    <a:lstStyle/>
                    <a:p>
                      <a:pPr algn="ctr" rtl="0" fontAlgn="t">
                        <a:spcBef>
                          <a:spcPts val="0"/>
                        </a:spcBef>
                        <a:spcAft>
                          <a:spcPts val="0"/>
                        </a:spcAft>
                      </a:pPr>
                      <a:r>
                        <a:rPr lang="vi-VN" sz="3200" b="1" i="0" u="none" strike="noStrike">
                          <a:solidFill>
                            <a:srgbClr val="000000"/>
                          </a:solidFill>
                          <a:effectLst/>
                          <a:latin typeface="Montserrat Medium" panose="00000600000000000000" pitchFamily="2" charset="0"/>
                        </a:rPr>
                        <a:t>Phân chia </a:t>
                      </a:r>
                    </a:p>
                    <a:p>
                      <a:pPr algn="ctr" rtl="0" fontAlgn="t">
                        <a:spcBef>
                          <a:spcPts val="0"/>
                        </a:spcBef>
                        <a:spcAft>
                          <a:spcPts val="0"/>
                        </a:spcAft>
                      </a:pPr>
                      <a:r>
                        <a:rPr lang="vi-VN" sz="3200" b="1" i="0" u="none" strike="noStrike">
                          <a:solidFill>
                            <a:srgbClr val="000000"/>
                          </a:solidFill>
                          <a:effectLst/>
                          <a:latin typeface="Montserrat Medium" panose="00000600000000000000" pitchFamily="2" charset="0"/>
                        </a:rPr>
                        <a:t>lợi nhuận 💵</a:t>
                      </a:r>
                      <a:endParaRPr lang="vi-VN" sz="5400">
                        <a:effectLs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Montserrat Medium" panose="00000600000000000000" pitchFamily="2" charset="0"/>
                        </a:rPr>
                        <a:t>100%</a:t>
                      </a:r>
                      <a:endParaRPr lang="vi-VN" sz="5400">
                        <a:effectLs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Montserrat Medium" panose="00000600000000000000" pitchFamily="2" charset="0"/>
                        </a:rPr>
                        <a:t>Chia sẻ với sàn </a:t>
                      </a:r>
                      <a:r>
                        <a:rPr lang="vi-VN" sz="3200" b="0" i="0" u="none" strike="noStrike">
                          <a:solidFill>
                            <a:srgbClr val="000000"/>
                          </a:solidFill>
                          <a:effectLst/>
                          <a:highlight>
                            <a:srgbClr val="00FFFF"/>
                          </a:highlight>
                          <a:latin typeface="Montserrat Medium" panose="00000600000000000000" pitchFamily="2" charset="0"/>
                        </a:rPr>
                        <a:t>TMĐT</a:t>
                      </a:r>
                      <a:endParaRPr lang="vi-VN" sz="5400">
                        <a:effectLst/>
                        <a:highlight>
                          <a:srgbClr val="00FFFF"/>
                        </a:highligh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Montserrat Medium" panose="00000600000000000000" pitchFamily="2" charset="0"/>
                        </a:rPr>
                        <a:t>Chia sẻ với </a:t>
                      </a:r>
                    </a:p>
                    <a:p>
                      <a:pPr algn="ctr" rtl="0" fontAlgn="t">
                        <a:spcBef>
                          <a:spcPts val="0"/>
                        </a:spcBef>
                        <a:spcAft>
                          <a:spcPts val="0"/>
                        </a:spcAft>
                      </a:pPr>
                      <a:r>
                        <a:rPr lang="vi-VN" sz="3200" b="0" i="0" u="none" strike="noStrike">
                          <a:solidFill>
                            <a:srgbClr val="000000"/>
                          </a:solidFill>
                          <a:effectLst/>
                          <a:highlight>
                            <a:srgbClr val="00FFFF"/>
                          </a:highlight>
                          <a:latin typeface="Montserrat Medium" panose="00000600000000000000" pitchFamily="2" charset="0"/>
                        </a:rPr>
                        <a:t>đối tác</a:t>
                      </a:r>
                      <a:endParaRPr lang="vi-VN" sz="5400">
                        <a:effectLst/>
                        <a:highlight>
                          <a:srgbClr val="00FFFF"/>
                        </a:highligh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Montserrat Medium" panose="00000600000000000000" pitchFamily="2" charset="0"/>
                        </a:rPr>
                        <a:t>Chia sẻ với </a:t>
                      </a:r>
                    </a:p>
                    <a:p>
                      <a:pPr algn="ctr" rtl="0" fontAlgn="t">
                        <a:spcBef>
                          <a:spcPts val="0"/>
                        </a:spcBef>
                        <a:spcAft>
                          <a:spcPts val="0"/>
                        </a:spcAft>
                      </a:pPr>
                      <a:r>
                        <a:rPr lang="vi-VN" sz="3200" b="0" i="0" u="none" strike="noStrike">
                          <a:solidFill>
                            <a:srgbClr val="000000"/>
                          </a:solidFill>
                          <a:effectLst/>
                          <a:highlight>
                            <a:srgbClr val="00FFFF"/>
                          </a:highlight>
                          <a:latin typeface="Montserrat Medium" panose="00000600000000000000" pitchFamily="2" charset="0"/>
                        </a:rPr>
                        <a:t>nhà cung cấp</a:t>
                      </a:r>
                      <a:endParaRPr lang="vi-VN" sz="5400">
                        <a:effectLst/>
                        <a:highlight>
                          <a:srgbClr val="00FFFF"/>
                        </a:highligh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3093642"/>
                  </a:ext>
                </a:extLst>
              </a:tr>
              <a:tr h="2674987">
                <a:tc>
                  <a:txBody>
                    <a:bodyPr/>
                    <a:lstStyle/>
                    <a:p>
                      <a:pPr algn="ctr" rtl="0" fontAlgn="t">
                        <a:spcBef>
                          <a:spcPts val="0"/>
                        </a:spcBef>
                        <a:spcAft>
                          <a:spcPts val="0"/>
                        </a:spcAft>
                      </a:pPr>
                      <a:r>
                        <a:rPr lang="vi-VN" sz="3200" b="1" i="0" u="none" strike="noStrike">
                          <a:solidFill>
                            <a:srgbClr val="000000"/>
                          </a:solidFill>
                          <a:effectLst/>
                          <a:latin typeface="Montserrat Medium" panose="00000600000000000000" pitchFamily="2" charset="0"/>
                        </a:rPr>
                        <a:t>Tính </a:t>
                      </a:r>
                    </a:p>
                    <a:p>
                      <a:pPr algn="ctr" rtl="0" fontAlgn="t">
                        <a:spcBef>
                          <a:spcPts val="0"/>
                        </a:spcBef>
                        <a:spcAft>
                          <a:spcPts val="0"/>
                        </a:spcAft>
                      </a:pPr>
                      <a:r>
                        <a:rPr lang="vi-VN" sz="3200" b="1" i="0" u="none" strike="noStrike">
                          <a:solidFill>
                            <a:srgbClr val="000000"/>
                          </a:solidFill>
                          <a:effectLst/>
                          <a:latin typeface="Montserrat Medium" panose="00000600000000000000" pitchFamily="2" charset="0"/>
                        </a:rPr>
                        <a:t>bền vững🌱</a:t>
                      </a:r>
                      <a:endParaRPr lang="vi-VN" sz="5400">
                        <a:effectLs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Montserrat Medium" panose="00000600000000000000" pitchFamily="2" charset="0"/>
                        </a:rPr>
                        <a:t>Tùy thuộc vào chi phí </a:t>
                      </a:r>
                      <a:r>
                        <a:rPr lang="vi-VN" sz="3200" b="0" i="0" u="none" strike="noStrike">
                          <a:solidFill>
                            <a:srgbClr val="000000"/>
                          </a:solidFill>
                          <a:effectLst/>
                          <a:highlight>
                            <a:srgbClr val="00FFFF"/>
                          </a:highlight>
                          <a:latin typeface="Montserrat Medium" panose="00000600000000000000" pitchFamily="2" charset="0"/>
                        </a:rPr>
                        <a:t>vận hành</a:t>
                      </a:r>
                      <a:r>
                        <a:rPr lang="vi-VN" sz="3200" b="0" i="0" u="none" strike="noStrike">
                          <a:solidFill>
                            <a:srgbClr val="000000"/>
                          </a:solidFill>
                          <a:effectLst/>
                          <a:latin typeface="Montserrat Medium" panose="00000600000000000000" pitchFamily="2" charset="0"/>
                        </a:rPr>
                        <a:t> website và </a:t>
                      </a:r>
                      <a:r>
                        <a:rPr lang="vi-VN" sz="3200" b="0" i="0" u="none" strike="noStrike">
                          <a:solidFill>
                            <a:srgbClr val="000000"/>
                          </a:solidFill>
                          <a:effectLst/>
                          <a:highlight>
                            <a:srgbClr val="00FFFF"/>
                          </a:highlight>
                          <a:latin typeface="Montserrat Medium" panose="00000600000000000000" pitchFamily="2" charset="0"/>
                        </a:rPr>
                        <a:t>doanh thu</a:t>
                      </a:r>
                      <a:endParaRPr lang="vi-VN" sz="5400">
                        <a:effectLst/>
                        <a:highlight>
                          <a:srgbClr val="00FFFF"/>
                        </a:highligh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Montserrat Medium" panose="00000600000000000000" pitchFamily="2" charset="0"/>
                        </a:rPr>
                        <a:t>Tùy thuộc vào sự </a:t>
                      </a:r>
                      <a:r>
                        <a:rPr lang="vi-VN" sz="3200" b="0" i="0" u="none" strike="noStrike">
                          <a:solidFill>
                            <a:srgbClr val="000000"/>
                          </a:solidFill>
                          <a:effectLst/>
                          <a:highlight>
                            <a:srgbClr val="00FFFF"/>
                          </a:highlight>
                          <a:latin typeface="Montserrat Medium" panose="00000600000000000000" pitchFamily="2" charset="0"/>
                        </a:rPr>
                        <a:t>phát triển </a:t>
                      </a:r>
                      <a:r>
                        <a:rPr lang="vi-VN" sz="3200" b="0" i="0" u="none" strike="noStrike">
                          <a:solidFill>
                            <a:srgbClr val="000000"/>
                          </a:solidFill>
                          <a:effectLst/>
                          <a:latin typeface="Montserrat Medium" panose="00000600000000000000" pitchFamily="2" charset="0"/>
                        </a:rPr>
                        <a:t>của sàn thương mại điện tử và mức độ </a:t>
                      </a:r>
                      <a:r>
                        <a:rPr lang="vi-VN" sz="3200" b="0" i="0" u="none" strike="noStrike">
                          <a:solidFill>
                            <a:srgbClr val="000000"/>
                          </a:solidFill>
                          <a:effectLst/>
                          <a:highlight>
                            <a:srgbClr val="00FFFF"/>
                          </a:highlight>
                          <a:latin typeface="Montserrat Medium" panose="00000600000000000000" pitchFamily="2" charset="0"/>
                        </a:rPr>
                        <a:t>cạnh tranh</a:t>
                      </a:r>
                      <a:endParaRPr lang="vi-VN" sz="5400">
                        <a:effectLst/>
                        <a:highlight>
                          <a:srgbClr val="00FFFF"/>
                        </a:highligh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Montserrat Medium" panose="00000600000000000000" pitchFamily="2" charset="0"/>
                        </a:rPr>
                        <a:t>Tùy thuộc vào mối quan hệ với </a:t>
                      </a:r>
                      <a:r>
                        <a:rPr lang="vi-VN" sz="3200" b="0" i="0" u="none" strike="noStrike">
                          <a:solidFill>
                            <a:srgbClr val="000000"/>
                          </a:solidFill>
                          <a:effectLst/>
                          <a:highlight>
                            <a:srgbClr val="00FFFF"/>
                          </a:highlight>
                          <a:latin typeface="Montserrat Medium" panose="00000600000000000000" pitchFamily="2" charset="0"/>
                        </a:rPr>
                        <a:t>đối tác</a:t>
                      </a:r>
                      <a:endParaRPr lang="vi-VN" sz="5400">
                        <a:effectLst/>
                        <a:highlight>
                          <a:srgbClr val="00FFFF"/>
                        </a:highligh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3200" b="0" i="0" u="none" strike="noStrike">
                          <a:solidFill>
                            <a:srgbClr val="000000"/>
                          </a:solidFill>
                          <a:effectLst/>
                          <a:latin typeface="Montserrat Medium" panose="00000600000000000000" pitchFamily="2" charset="0"/>
                        </a:rPr>
                        <a:t>Tùy thuộc vào mối quan hệ với </a:t>
                      </a:r>
                    </a:p>
                    <a:p>
                      <a:pPr algn="ctr" rtl="0" fontAlgn="t">
                        <a:spcBef>
                          <a:spcPts val="0"/>
                        </a:spcBef>
                        <a:spcAft>
                          <a:spcPts val="0"/>
                        </a:spcAft>
                      </a:pPr>
                      <a:r>
                        <a:rPr lang="vi-VN" sz="3200" b="0" i="0" u="none" strike="noStrike">
                          <a:solidFill>
                            <a:srgbClr val="000000"/>
                          </a:solidFill>
                          <a:effectLst/>
                          <a:highlight>
                            <a:srgbClr val="00FFFF"/>
                          </a:highlight>
                          <a:latin typeface="Montserrat Medium" panose="00000600000000000000" pitchFamily="2" charset="0"/>
                        </a:rPr>
                        <a:t>nhà cung cấp </a:t>
                      </a:r>
                      <a:r>
                        <a:rPr lang="vi-VN" sz="3200" b="0" i="0" u="none" strike="noStrike">
                          <a:solidFill>
                            <a:srgbClr val="000000"/>
                          </a:solidFill>
                          <a:effectLst/>
                          <a:latin typeface="Montserrat Medium" panose="00000600000000000000" pitchFamily="2" charset="0"/>
                        </a:rPr>
                        <a:t>và khả năng tiếp cận </a:t>
                      </a:r>
                      <a:r>
                        <a:rPr lang="vi-VN" sz="3200" b="0" i="0" u="none" strike="noStrike">
                          <a:solidFill>
                            <a:srgbClr val="000000"/>
                          </a:solidFill>
                          <a:effectLst/>
                          <a:highlight>
                            <a:srgbClr val="00FFFF"/>
                          </a:highlight>
                          <a:latin typeface="Montserrat Medium" panose="00000600000000000000" pitchFamily="2" charset="0"/>
                        </a:rPr>
                        <a:t>khách hàng</a:t>
                      </a:r>
                      <a:endParaRPr lang="vi-VN" sz="5400">
                        <a:effectLst/>
                        <a:highlight>
                          <a:srgbClr val="00FFFF"/>
                        </a:highlight>
                        <a:latin typeface="Montserrat Medium" panose="00000600000000000000" pitchFamily="2" charset="0"/>
                      </a:endParaRPr>
                    </a:p>
                  </a:txBody>
                  <a:tcPr marL="60058" marR="60058" marT="60058" marB="6005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1486542"/>
                  </a:ext>
                </a:extLst>
              </a:tr>
            </a:tbl>
          </a:graphicData>
        </a:graphic>
      </p:graphicFrame>
    </p:spTree>
    <p:extLst>
      <p:ext uri="{BB962C8B-B14F-4D97-AF65-F5344CB8AC3E}">
        <p14:creationId xmlns:p14="http://schemas.microsoft.com/office/powerpoint/2010/main" val="3593775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F05086AD-F1F6-19A2-E4CB-82BDAA109DAF}"/>
              </a:ext>
            </a:extLst>
          </p:cNvPr>
          <p:cNvSpPr txBox="1"/>
          <p:nvPr/>
        </p:nvSpPr>
        <p:spPr>
          <a:xfrm>
            <a:off x="514350" y="2488927"/>
            <a:ext cx="17259300" cy="5309146"/>
          </a:xfrm>
          <a:prstGeom prst="rect">
            <a:avLst/>
          </a:prstGeom>
        </p:spPr>
        <p:txBody>
          <a:bodyPr wrap="square" lIns="0" tIns="0" rIns="0" bIns="0" rtlCol="0" anchor="t">
            <a:spAutoFit/>
          </a:bodyPr>
          <a:lstStyle/>
          <a:p>
            <a:pPr algn="ctr"/>
            <a:r>
              <a:rPr lang="en-US" sz="11500" b="1">
                <a:latin typeface="Montserrat Extra-Bold Bold"/>
              </a:rPr>
              <a:t>Xây dựng </a:t>
            </a:r>
          </a:p>
          <a:p>
            <a:pPr algn="ctr"/>
            <a:r>
              <a:rPr lang="en-US" sz="11500" b="1">
                <a:latin typeface="Montserrat Extra-Bold Bold"/>
              </a:rPr>
              <a:t>website bán hàng </a:t>
            </a:r>
          </a:p>
          <a:p>
            <a:pPr algn="ctr"/>
            <a:r>
              <a:rPr lang="en-US" sz="11500" b="1">
                <a:latin typeface="Montserrat Extra-Bold Bold"/>
              </a:rPr>
              <a:t>cho doanh nghiệp</a:t>
            </a:r>
          </a:p>
        </p:txBody>
      </p:sp>
      <p:sp>
        <p:nvSpPr>
          <p:cNvPr id="3" name="TextBox 2">
            <a:extLst>
              <a:ext uri="{FF2B5EF4-FFF2-40B4-BE49-F238E27FC236}">
                <a16:creationId xmlns:a16="http://schemas.microsoft.com/office/drawing/2014/main" id="{C81CB8F7-A2F4-6F9D-3802-1E649C3939F1}"/>
              </a:ext>
            </a:extLst>
          </p:cNvPr>
          <p:cNvSpPr txBox="1"/>
          <p:nvPr/>
        </p:nvSpPr>
        <p:spPr>
          <a:xfrm>
            <a:off x="502920" y="9319260"/>
            <a:ext cx="822960" cy="553998"/>
          </a:xfrm>
          <a:prstGeom prst="rect">
            <a:avLst/>
          </a:prstGeom>
          <a:noFill/>
        </p:spPr>
        <p:txBody>
          <a:bodyPr wrap="square" rtlCol="0">
            <a:spAutoFit/>
          </a:bodyPr>
          <a:lstStyle/>
          <a:p>
            <a:r>
              <a:rPr lang="en-US" sz="3000"/>
              <a:t>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0000"/>
          </a:blip>
          <a:srcRect t="362" b="15262"/>
          <a:stretch>
            <a:fillRect/>
          </a:stretch>
        </p:blipFill>
        <p:spPr>
          <a:xfrm>
            <a:off x="0" y="0"/>
            <a:ext cx="18288000" cy="10287000"/>
          </a:xfrm>
          <a:prstGeom prst="rect">
            <a:avLst/>
          </a:prstGeom>
        </p:spPr>
      </p:pic>
      <p:grpSp>
        <p:nvGrpSpPr>
          <p:cNvPr id="3" name="Group 3"/>
          <p:cNvGrpSpPr>
            <a:grpSpLocks noChangeAspect="1"/>
          </p:cNvGrpSpPr>
          <p:nvPr/>
        </p:nvGrpSpPr>
        <p:grpSpPr>
          <a:xfrm>
            <a:off x="3965953" y="2361017"/>
            <a:ext cx="1923641" cy="1923641"/>
            <a:chOff x="0" y="0"/>
            <a:chExt cx="6350000" cy="6350000"/>
          </a:xfrm>
        </p:grpSpPr>
        <p:sp>
          <p:nvSpPr>
            <p:cNvPr id="4" name="Freeform 4"/>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3"/>
              <a:stretch>
                <a:fillRect l="-3059" t="-13703" r="-10643"/>
              </a:stretch>
            </a:blipFill>
          </p:spPr>
        </p:sp>
      </p:grpSp>
      <p:grpSp>
        <p:nvGrpSpPr>
          <p:cNvPr id="5" name="Group 5"/>
          <p:cNvGrpSpPr>
            <a:grpSpLocks noChangeAspect="1"/>
          </p:cNvGrpSpPr>
          <p:nvPr/>
        </p:nvGrpSpPr>
        <p:grpSpPr>
          <a:xfrm>
            <a:off x="8231845" y="2361017"/>
            <a:ext cx="1923641" cy="1923641"/>
            <a:chOff x="0" y="0"/>
            <a:chExt cx="6350000" cy="6350000"/>
          </a:xfrm>
        </p:grpSpPr>
        <p:sp>
          <p:nvSpPr>
            <p:cNvPr id="6" name="Freeform 6"/>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4"/>
              <a:stretch>
                <a:fillRect/>
              </a:stretch>
            </a:blipFill>
          </p:spPr>
        </p:sp>
      </p:grpSp>
      <p:grpSp>
        <p:nvGrpSpPr>
          <p:cNvPr id="7" name="Group 7"/>
          <p:cNvGrpSpPr>
            <a:grpSpLocks noChangeAspect="1"/>
          </p:cNvGrpSpPr>
          <p:nvPr/>
        </p:nvGrpSpPr>
        <p:grpSpPr>
          <a:xfrm>
            <a:off x="12497736" y="2361017"/>
            <a:ext cx="1923641" cy="1923641"/>
            <a:chOff x="0" y="0"/>
            <a:chExt cx="6350000" cy="6350000"/>
          </a:xfrm>
        </p:grpSpPr>
        <p:sp>
          <p:nvSpPr>
            <p:cNvPr id="8" name="Freeform 8"/>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5">
                <a:extLst>
                  <a:ext uri="{BEBA8EAE-BF5A-486C-A8C5-ECC9F3942E4B}">
                    <a14:imgProps xmlns:a14="http://schemas.microsoft.com/office/drawing/2010/main">
                      <a14:imgLayer r:embed="rId6">
                        <a14:imgEffect>
                          <a14:brightnessContrast bright="20000"/>
                        </a14:imgEffect>
                      </a14:imgLayer>
                    </a14:imgProps>
                  </a:ext>
                </a:extLst>
              </a:blip>
              <a:stretch>
                <a:fillRect l="-10063" t="-12191" r="-2128"/>
              </a:stretch>
            </a:blipFill>
          </p:spPr>
        </p:sp>
      </p:grpSp>
      <p:grpSp>
        <p:nvGrpSpPr>
          <p:cNvPr id="9" name="Group 9"/>
          <p:cNvGrpSpPr>
            <a:grpSpLocks noChangeAspect="1"/>
          </p:cNvGrpSpPr>
          <p:nvPr/>
        </p:nvGrpSpPr>
        <p:grpSpPr>
          <a:xfrm>
            <a:off x="1829094" y="6031346"/>
            <a:ext cx="1923641" cy="1923641"/>
            <a:chOff x="0" y="0"/>
            <a:chExt cx="6350000" cy="6350000"/>
          </a:xfrm>
        </p:grpSpPr>
        <p:sp>
          <p:nvSpPr>
            <p:cNvPr id="10" name="Freeform 10"/>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a:blipFill>
          </p:spPr>
          <p:txBody>
            <a:bodyPr/>
            <a:lstStyle/>
            <a:p>
              <a:endParaRPr lang="vi-VN"/>
            </a:p>
          </p:txBody>
        </p:sp>
      </p:grpSp>
      <p:grpSp>
        <p:nvGrpSpPr>
          <p:cNvPr id="11" name="Group 11"/>
          <p:cNvGrpSpPr>
            <a:grpSpLocks noChangeAspect="1"/>
          </p:cNvGrpSpPr>
          <p:nvPr/>
        </p:nvGrpSpPr>
        <p:grpSpPr>
          <a:xfrm>
            <a:off x="6094986" y="6031346"/>
            <a:ext cx="1923641" cy="1923641"/>
            <a:chOff x="0" y="0"/>
            <a:chExt cx="6350000" cy="6350000"/>
          </a:xfrm>
        </p:grpSpPr>
        <p:sp>
          <p:nvSpPr>
            <p:cNvPr id="12" name="Freeform 12"/>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9"/>
              <a:stretch>
                <a:fillRect t="-5669" b="-5669"/>
              </a:stretch>
            </a:blipFill>
          </p:spPr>
        </p:sp>
      </p:grpSp>
      <p:grpSp>
        <p:nvGrpSpPr>
          <p:cNvPr id="13" name="Group 13"/>
          <p:cNvGrpSpPr>
            <a:grpSpLocks noChangeAspect="1"/>
          </p:cNvGrpSpPr>
          <p:nvPr/>
        </p:nvGrpSpPr>
        <p:grpSpPr>
          <a:xfrm>
            <a:off x="10360878" y="6031346"/>
            <a:ext cx="1923641" cy="1923641"/>
            <a:chOff x="0" y="0"/>
            <a:chExt cx="6350000" cy="6350000"/>
          </a:xfrm>
        </p:grpSpPr>
        <p:sp>
          <p:nvSpPr>
            <p:cNvPr id="14" name="Freeform 14"/>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10">
                <a:extLst>
                  <a:ext uri="{BEBA8EAE-BF5A-486C-A8C5-ECC9F3942E4B}">
                    <a14:imgProps xmlns:a14="http://schemas.microsoft.com/office/drawing/2010/main">
                      <a14:imgLayer r:embed="rId11">
                        <a14:imgEffect>
                          <a14:brightnessContrast bright="20000" contrast="-20000"/>
                        </a14:imgEffect>
                      </a14:imgLayer>
                    </a14:imgProps>
                  </a:ext>
                </a:extLst>
              </a:blip>
              <a:stretch>
                <a:fillRect t="-28189" b="-5143"/>
              </a:stretch>
            </a:blipFill>
          </p:spPr>
        </p:sp>
      </p:grpSp>
      <p:grpSp>
        <p:nvGrpSpPr>
          <p:cNvPr id="15" name="Group 15"/>
          <p:cNvGrpSpPr>
            <a:grpSpLocks noChangeAspect="1"/>
          </p:cNvGrpSpPr>
          <p:nvPr/>
        </p:nvGrpSpPr>
        <p:grpSpPr>
          <a:xfrm>
            <a:off x="14733925" y="6031346"/>
            <a:ext cx="1923641" cy="1923641"/>
            <a:chOff x="0" y="0"/>
            <a:chExt cx="6350000" cy="6350000"/>
          </a:xfrm>
        </p:grpSpPr>
        <p:sp>
          <p:nvSpPr>
            <p:cNvPr id="16" name="Freeform 16"/>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12">
                <a:extLst>
                  <a:ext uri="{BEBA8EAE-BF5A-486C-A8C5-ECC9F3942E4B}">
                    <a14:imgProps xmlns:a14="http://schemas.microsoft.com/office/drawing/2010/main">
                      <a14:imgLayer r:embed="rId13">
                        <a14:imgEffect>
                          <a14:brightnessContrast contrast="-20000"/>
                        </a14:imgEffect>
                      </a14:imgLayer>
                    </a14:imgProps>
                  </a:ext>
                </a:extLst>
              </a:blip>
              <a:stretch>
                <a:fillRect t="-2222" b="-2222"/>
              </a:stretch>
            </a:blipFill>
          </p:spPr>
        </p:sp>
      </p:grpSp>
      <p:sp>
        <p:nvSpPr>
          <p:cNvPr id="17" name="TextBox 17"/>
          <p:cNvSpPr txBox="1"/>
          <p:nvPr/>
        </p:nvSpPr>
        <p:spPr>
          <a:xfrm>
            <a:off x="3697716" y="569623"/>
            <a:ext cx="10892567" cy="1295226"/>
          </a:xfrm>
          <a:prstGeom prst="rect">
            <a:avLst/>
          </a:prstGeom>
        </p:spPr>
        <p:txBody>
          <a:bodyPr lIns="0" tIns="0" rIns="0" bIns="0" rtlCol="0" anchor="t">
            <a:spAutoFit/>
          </a:bodyPr>
          <a:lstStyle/>
          <a:p>
            <a:pPr marL="0" lvl="0" indent="0" algn="ctr">
              <a:lnSpc>
                <a:spcPts val="10080"/>
              </a:lnSpc>
              <a:spcBef>
                <a:spcPct val="0"/>
              </a:spcBef>
            </a:pPr>
            <a:r>
              <a:rPr lang="en-US" sz="8850" b="1">
                <a:solidFill>
                  <a:srgbClr val="F1EBE4"/>
                </a:solidFill>
                <a:latin typeface="Montserrat Semi-Bold" panose="00000700000000000000"/>
              </a:rPr>
              <a:t>Nhóm 10</a:t>
            </a:r>
          </a:p>
        </p:txBody>
      </p:sp>
      <p:sp>
        <p:nvSpPr>
          <p:cNvPr id="18" name="TextBox 18"/>
          <p:cNvSpPr txBox="1"/>
          <p:nvPr/>
        </p:nvSpPr>
        <p:spPr>
          <a:xfrm>
            <a:off x="3768131" y="4531448"/>
            <a:ext cx="2319286" cy="452816"/>
          </a:xfrm>
          <a:prstGeom prst="rect">
            <a:avLst/>
          </a:prstGeom>
        </p:spPr>
        <p:txBody>
          <a:bodyPr lIns="0" tIns="0" rIns="0" bIns="0" rtlCol="0" anchor="t">
            <a:spAutoFit/>
          </a:bodyPr>
          <a:lstStyle/>
          <a:p>
            <a:pPr marL="0" lvl="0" indent="0" algn="ctr">
              <a:lnSpc>
                <a:spcPts val="3300"/>
              </a:lnSpc>
              <a:spcBef>
                <a:spcPct val="0"/>
              </a:spcBef>
            </a:pPr>
            <a:r>
              <a:rPr lang="en-US" sz="3600" b="1">
                <a:solidFill>
                  <a:srgbClr val="F1EBE4"/>
                </a:solidFill>
                <a:latin typeface="Montserrat Semi-Bold" panose="00000700000000000000"/>
              </a:rPr>
              <a:t>Quang Đại</a:t>
            </a:r>
          </a:p>
        </p:txBody>
      </p:sp>
      <p:sp>
        <p:nvSpPr>
          <p:cNvPr id="19" name="TextBox 19"/>
          <p:cNvSpPr txBox="1"/>
          <p:nvPr/>
        </p:nvSpPr>
        <p:spPr>
          <a:xfrm>
            <a:off x="7753071" y="4476968"/>
            <a:ext cx="2881187" cy="439287"/>
          </a:xfrm>
          <a:prstGeom prst="rect">
            <a:avLst/>
          </a:prstGeom>
        </p:spPr>
        <p:txBody>
          <a:bodyPr lIns="0" tIns="0" rIns="0" bIns="0" rtlCol="0" anchor="t">
            <a:spAutoFit/>
          </a:bodyPr>
          <a:lstStyle/>
          <a:p>
            <a:pPr marL="0" lvl="0" indent="0" algn="ctr">
              <a:lnSpc>
                <a:spcPts val="3300"/>
              </a:lnSpc>
              <a:spcBef>
                <a:spcPct val="0"/>
              </a:spcBef>
            </a:pPr>
            <a:r>
              <a:rPr lang="en-US" sz="3600" b="1">
                <a:solidFill>
                  <a:srgbClr val="F1EBE4"/>
                </a:solidFill>
                <a:latin typeface="Montserrat Semi-Bold" panose="00000700000000000000"/>
              </a:rPr>
              <a:t>Thanh Nguyên</a:t>
            </a:r>
          </a:p>
        </p:txBody>
      </p:sp>
      <p:sp>
        <p:nvSpPr>
          <p:cNvPr id="20" name="TextBox 20"/>
          <p:cNvSpPr txBox="1"/>
          <p:nvPr/>
        </p:nvSpPr>
        <p:spPr>
          <a:xfrm>
            <a:off x="12299914" y="4476968"/>
            <a:ext cx="2319286" cy="452816"/>
          </a:xfrm>
          <a:prstGeom prst="rect">
            <a:avLst/>
          </a:prstGeom>
        </p:spPr>
        <p:txBody>
          <a:bodyPr lIns="0" tIns="0" rIns="0" bIns="0" rtlCol="0" anchor="t">
            <a:spAutoFit/>
          </a:bodyPr>
          <a:lstStyle/>
          <a:p>
            <a:pPr marL="0" lvl="0" indent="0" algn="ctr">
              <a:lnSpc>
                <a:spcPts val="3300"/>
              </a:lnSpc>
              <a:spcBef>
                <a:spcPct val="0"/>
              </a:spcBef>
            </a:pPr>
            <a:r>
              <a:rPr lang="en-US" sz="3600" b="1">
                <a:solidFill>
                  <a:srgbClr val="F1EBE4"/>
                </a:solidFill>
                <a:latin typeface="Montserrat Semi-Bold" panose="00000700000000000000"/>
              </a:rPr>
              <a:t>Kim Hảo</a:t>
            </a:r>
          </a:p>
        </p:txBody>
      </p:sp>
      <p:sp>
        <p:nvSpPr>
          <p:cNvPr id="21" name="TextBox 21"/>
          <p:cNvSpPr txBox="1"/>
          <p:nvPr/>
        </p:nvSpPr>
        <p:spPr>
          <a:xfrm>
            <a:off x="1631272" y="8201778"/>
            <a:ext cx="2319286" cy="452816"/>
          </a:xfrm>
          <a:prstGeom prst="rect">
            <a:avLst/>
          </a:prstGeom>
        </p:spPr>
        <p:txBody>
          <a:bodyPr lIns="0" tIns="0" rIns="0" bIns="0" rtlCol="0" anchor="t">
            <a:spAutoFit/>
          </a:bodyPr>
          <a:lstStyle/>
          <a:p>
            <a:pPr marL="0" lvl="0" indent="0" algn="ctr">
              <a:lnSpc>
                <a:spcPts val="3300"/>
              </a:lnSpc>
              <a:spcBef>
                <a:spcPct val="0"/>
              </a:spcBef>
            </a:pPr>
            <a:r>
              <a:rPr lang="en-US" sz="3600" b="1">
                <a:solidFill>
                  <a:srgbClr val="F1EBE4"/>
                </a:solidFill>
                <a:latin typeface="Montserrat Semi-Bold" panose="00000700000000000000"/>
              </a:rPr>
              <a:t>Bá Bằng</a:t>
            </a:r>
          </a:p>
        </p:txBody>
      </p:sp>
      <p:sp>
        <p:nvSpPr>
          <p:cNvPr id="22" name="TextBox 22"/>
          <p:cNvSpPr txBox="1"/>
          <p:nvPr/>
        </p:nvSpPr>
        <p:spPr>
          <a:xfrm>
            <a:off x="5897164" y="8174538"/>
            <a:ext cx="2319286" cy="452816"/>
          </a:xfrm>
          <a:prstGeom prst="rect">
            <a:avLst/>
          </a:prstGeom>
        </p:spPr>
        <p:txBody>
          <a:bodyPr lIns="0" tIns="0" rIns="0" bIns="0" rtlCol="0" anchor="t">
            <a:spAutoFit/>
          </a:bodyPr>
          <a:lstStyle/>
          <a:p>
            <a:pPr marL="0" lvl="0" indent="0" algn="ctr">
              <a:lnSpc>
                <a:spcPts val="3300"/>
              </a:lnSpc>
              <a:spcBef>
                <a:spcPct val="0"/>
              </a:spcBef>
            </a:pPr>
            <a:r>
              <a:rPr lang="en-US" sz="3600" b="1">
                <a:solidFill>
                  <a:srgbClr val="F1EBE4"/>
                </a:solidFill>
                <a:latin typeface="Montserrat Semi-Bold" panose="00000700000000000000"/>
              </a:rPr>
              <a:t>Huy Hoàng</a:t>
            </a:r>
          </a:p>
        </p:txBody>
      </p:sp>
      <p:sp>
        <p:nvSpPr>
          <p:cNvPr id="23" name="TextBox 23"/>
          <p:cNvSpPr txBox="1"/>
          <p:nvPr/>
        </p:nvSpPr>
        <p:spPr>
          <a:xfrm>
            <a:off x="10032934" y="8147298"/>
            <a:ext cx="2686683" cy="439287"/>
          </a:xfrm>
          <a:prstGeom prst="rect">
            <a:avLst/>
          </a:prstGeom>
        </p:spPr>
        <p:txBody>
          <a:bodyPr lIns="0" tIns="0" rIns="0" bIns="0" rtlCol="0" anchor="t">
            <a:spAutoFit/>
          </a:bodyPr>
          <a:lstStyle/>
          <a:p>
            <a:pPr marL="0" lvl="0" indent="0" algn="ctr">
              <a:lnSpc>
                <a:spcPts val="3300"/>
              </a:lnSpc>
              <a:spcBef>
                <a:spcPct val="0"/>
              </a:spcBef>
            </a:pPr>
            <a:r>
              <a:rPr lang="en-US" sz="3600" b="1">
                <a:solidFill>
                  <a:srgbClr val="F1EBE4"/>
                </a:solidFill>
                <a:latin typeface="Montserrat Semi-Bold" panose="00000700000000000000"/>
              </a:rPr>
              <a:t>Quang Trung</a:t>
            </a:r>
          </a:p>
        </p:txBody>
      </p:sp>
      <p:sp>
        <p:nvSpPr>
          <p:cNvPr id="24" name="TextBox 24"/>
          <p:cNvSpPr txBox="1"/>
          <p:nvPr/>
        </p:nvSpPr>
        <p:spPr>
          <a:xfrm>
            <a:off x="14536102" y="8147298"/>
            <a:ext cx="2319286" cy="452816"/>
          </a:xfrm>
          <a:prstGeom prst="rect">
            <a:avLst/>
          </a:prstGeom>
        </p:spPr>
        <p:txBody>
          <a:bodyPr lIns="0" tIns="0" rIns="0" bIns="0" rtlCol="0" anchor="t">
            <a:spAutoFit/>
          </a:bodyPr>
          <a:lstStyle/>
          <a:p>
            <a:pPr marL="0" lvl="0" indent="0" algn="ctr">
              <a:lnSpc>
                <a:spcPts val="3300"/>
              </a:lnSpc>
              <a:spcBef>
                <a:spcPct val="0"/>
              </a:spcBef>
            </a:pPr>
            <a:r>
              <a:rPr lang="en-US" sz="3600" b="1">
                <a:solidFill>
                  <a:srgbClr val="F1EBE4"/>
                </a:solidFill>
                <a:latin typeface="Montserrat Semi-Bold" panose="00000700000000000000"/>
              </a:rPr>
              <a:t>Quốc Bình</a:t>
            </a:r>
          </a:p>
        </p:txBody>
      </p:sp>
      <p:sp>
        <p:nvSpPr>
          <p:cNvPr id="25" name="TextBox 25"/>
          <p:cNvSpPr txBox="1"/>
          <p:nvPr/>
        </p:nvSpPr>
        <p:spPr>
          <a:xfrm>
            <a:off x="3775700" y="4940009"/>
            <a:ext cx="2319286" cy="428625"/>
          </a:xfrm>
          <a:prstGeom prst="rect">
            <a:avLst/>
          </a:prstGeom>
        </p:spPr>
        <p:txBody>
          <a:bodyPr lIns="0" tIns="0" rIns="0" bIns="0" rtlCol="0" anchor="t">
            <a:spAutoFit/>
          </a:bodyPr>
          <a:lstStyle/>
          <a:p>
            <a:pPr marL="0" lvl="0" indent="0" algn="ctr">
              <a:lnSpc>
                <a:spcPts val="3300"/>
              </a:lnSpc>
              <a:spcBef>
                <a:spcPct val="0"/>
              </a:spcBef>
            </a:pPr>
            <a:r>
              <a:rPr lang="en-US" sz="2750">
                <a:solidFill>
                  <a:srgbClr val="F1EBE4"/>
                </a:solidFill>
                <a:latin typeface="Montserrat" panose="00000500000000000000"/>
              </a:rPr>
              <a:t>19521306</a:t>
            </a:r>
          </a:p>
        </p:txBody>
      </p:sp>
      <p:sp>
        <p:nvSpPr>
          <p:cNvPr id="26" name="TextBox 26"/>
          <p:cNvSpPr txBox="1"/>
          <p:nvPr/>
        </p:nvSpPr>
        <p:spPr>
          <a:xfrm>
            <a:off x="8034022" y="4940009"/>
            <a:ext cx="2319286" cy="428625"/>
          </a:xfrm>
          <a:prstGeom prst="rect">
            <a:avLst/>
          </a:prstGeom>
        </p:spPr>
        <p:txBody>
          <a:bodyPr lIns="0" tIns="0" rIns="0" bIns="0" rtlCol="0" anchor="t">
            <a:spAutoFit/>
          </a:bodyPr>
          <a:lstStyle/>
          <a:p>
            <a:pPr marL="0" lvl="0" indent="0" algn="ctr">
              <a:lnSpc>
                <a:spcPts val="3300"/>
              </a:lnSpc>
              <a:spcBef>
                <a:spcPct val="0"/>
              </a:spcBef>
            </a:pPr>
            <a:r>
              <a:rPr lang="en-US" sz="2750">
                <a:solidFill>
                  <a:srgbClr val="F1EBE4"/>
                </a:solidFill>
                <a:latin typeface="Montserrat" panose="00000500000000000000"/>
              </a:rPr>
              <a:t>19520192</a:t>
            </a:r>
          </a:p>
        </p:txBody>
      </p:sp>
      <p:sp>
        <p:nvSpPr>
          <p:cNvPr id="27" name="TextBox 27"/>
          <p:cNvSpPr txBox="1"/>
          <p:nvPr/>
        </p:nvSpPr>
        <p:spPr>
          <a:xfrm>
            <a:off x="12299914" y="4940009"/>
            <a:ext cx="2319286" cy="428625"/>
          </a:xfrm>
          <a:prstGeom prst="rect">
            <a:avLst/>
          </a:prstGeom>
        </p:spPr>
        <p:txBody>
          <a:bodyPr lIns="0" tIns="0" rIns="0" bIns="0" rtlCol="0" anchor="t">
            <a:spAutoFit/>
          </a:bodyPr>
          <a:lstStyle/>
          <a:p>
            <a:pPr marL="0" lvl="0" indent="0" algn="ctr">
              <a:lnSpc>
                <a:spcPts val="3300"/>
              </a:lnSpc>
              <a:spcBef>
                <a:spcPct val="0"/>
              </a:spcBef>
            </a:pPr>
            <a:r>
              <a:rPr lang="en-US" sz="2750">
                <a:solidFill>
                  <a:srgbClr val="F1EBE4"/>
                </a:solidFill>
                <a:latin typeface="Montserrat" panose="00000500000000000000"/>
              </a:rPr>
              <a:t>19521480</a:t>
            </a:r>
          </a:p>
        </p:txBody>
      </p:sp>
      <p:sp>
        <p:nvSpPr>
          <p:cNvPr id="28" name="TextBox 28"/>
          <p:cNvSpPr txBox="1"/>
          <p:nvPr/>
        </p:nvSpPr>
        <p:spPr>
          <a:xfrm>
            <a:off x="1631272" y="8635709"/>
            <a:ext cx="2319286" cy="428625"/>
          </a:xfrm>
          <a:prstGeom prst="rect">
            <a:avLst/>
          </a:prstGeom>
        </p:spPr>
        <p:txBody>
          <a:bodyPr lIns="0" tIns="0" rIns="0" bIns="0" rtlCol="0" anchor="t">
            <a:spAutoFit/>
          </a:bodyPr>
          <a:lstStyle/>
          <a:p>
            <a:pPr marL="0" lvl="0" indent="0" algn="ctr">
              <a:lnSpc>
                <a:spcPts val="3300"/>
              </a:lnSpc>
              <a:spcBef>
                <a:spcPct val="0"/>
              </a:spcBef>
            </a:pPr>
            <a:r>
              <a:rPr lang="en-US" sz="2750">
                <a:solidFill>
                  <a:srgbClr val="F1EBE4"/>
                </a:solidFill>
                <a:latin typeface="Montserrat" panose="00000500000000000000"/>
              </a:rPr>
              <a:t>20520405</a:t>
            </a:r>
          </a:p>
        </p:txBody>
      </p:sp>
      <p:sp>
        <p:nvSpPr>
          <p:cNvPr id="29" name="TextBox 29"/>
          <p:cNvSpPr txBox="1"/>
          <p:nvPr/>
        </p:nvSpPr>
        <p:spPr>
          <a:xfrm>
            <a:off x="5889594" y="8635709"/>
            <a:ext cx="2319286" cy="428625"/>
          </a:xfrm>
          <a:prstGeom prst="rect">
            <a:avLst/>
          </a:prstGeom>
        </p:spPr>
        <p:txBody>
          <a:bodyPr lIns="0" tIns="0" rIns="0" bIns="0" rtlCol="0" anchor="t">
            <a:spAutoFit/>
          </a:bodyPr>
          <a:lstStyle/>
          <a:p>
            <a:pPr marL="0" lvl="0" indent="0" algn="ctr">
              <a:lnSpc>
                <a:spcPts val="3300"/>
              </a:lnSpc>
              <a:spcBef>
                <a:spcPct val="0"/>
              </a:spcBef>
            </a:pPr>
            <a:r>
              <a:rPr lang="en-US" sz="2750">
                <a:solidFill>
                  <a:srgbClr val="F1EBE4"/>
                </a:solidFill>
                <a:latin typeface="Montserrat" panose="00000500000000000000"/>
              </a:rPr>
              <a:t>19520568</a:t>
            </a:r>
          </a:p>
        </p:txBody>
      </p:sp>
      <p:sp>
        <p:nvSpPr>
          <p:cNvPr id="30" name="TextBox 30"/>
          <p:cNvSpPr txBox="1"/>
          <p:nvPr/>
        </p:nvSpPr>
        <p:spPr>
          <a:xfrm>
            <a:off x="10151980" y="8635709"/>
            <a:ext cx="2319286" cy="428625"/>
          </a:xfrm>
          <a:prstGeom prst="rect">
            <a:avLst/>
          </a:prstGeom>
        </p:spPr>
        <p:txBody>
          <a:bodyPr lIns="0" tIns="0" rIns="0" bIns="0" rtlCol="0" anchor="t">
            <a:spAutoFit/>
          </a:bodyPr>
          <a:lstStyle/>
          <a:p>
            <a:pPr marL="0" lvl="0" indent="0" algn="ctr">
              <a:lnSpc>
                <a:spcPts val="3300"/>
              </a:lnSpc>
              <a:spcBef>
                <a:spcPct val="0"/>
              </a:spcBef>
            </a:pPr>
            <a:r>
              <a:rPr lang="en-US" sz="2750">
                <a:solidFill>
                  <a:srgbClr val="F1EBE4"/>
                </a:solidFill>
                <a:latin typeface="Montserrat" panose="00000500000000000000"/>
              </a:rPr>
              <a:t>20522067</a:t>
            </a:r>
          </a:p>
        </p:txBody>
      </p:sp>
      <p:sp>
        <p:nvSpPr>
          <p:cNvPr id="31" name="TextBox 31"/>
          <p:cNvSpPr txBox="1"/>
          <p:nvPr/>
        </p:nvSpPr>
        <p:spPr>
          <a:xfrm>
            <a:off x="14536102" y="8635709"/>
            <a:ext cx="2319286" cy="428625"/>
          </a:xfrm>
          <a:prstGeom prst="rect">
            <a:avLst/>
          </a:prstGeom>
        </p:spPr>
        <p:txBody>
          <a:bodyPr lIns="0" tIns="0" rIns="0" bIns="0" rtlCol="0" anchor="t">
            <a:spAutoFit/>
          </a:bodyPr>
          <a:lstStyle/>
          <a:p>
            <a:pPr marL="0" lvl="0" indent="0" algn="ctr">
              <a:lnSpc>
                <a:spcPts val="3300"/>
              </a:lnSpc>
              <a:spcBef>
                <a:spcPct val="0"/>
              </a:spcBef>
            </a:pPr>
            <a:r>
              <a:rPr lang="en-US" sz="2750">
                <a:solidFill>
                  <a:srgbClr val="F1EBE4"/>
                </a:solidFill>
                <a:latin typeface="Montserrat" panose="00000500000000000000"/>
              </a:rPr>
              <a:t>20521115</a:t>
            </a:r>
          </a:p>
        </p:txBody>
      </p:sp>
      <p:sp>
        <p:nvSpPr>
          <p:cNvPr id="33" name="TextBox 32">
            <a:extLst>
              <a:ext uri="{FF2B5EF4-FFF2-40B4-BE49-F238E27FC236}">
                <a16:creationId xmlns:a16="http://schemas.microsoft.com/office/drawing/2014/main" id="{D1988879-F4D2-CFDE-F22F-5B5BDF99DE66}"/>
              </a:ext>
            </a:extLst>
          </p:cNvPr>
          <p:cNvSpPr txBox="1"/>
          <p:nvPr/>
        </p:nvSpPr>
        <p:spPr>
          <a:xfrm>
            <a:off x="502920" y="9069874"/>
            <a:ext cx="822960" cy="553998"/>
          </a:xfrm>
          <a:prstGeom prst="rect">
            <a:avLst/>
          </a:prstGeom>
          <a:noFill/>
        </p:spPr>
        <p:txBody>
          <a:bodyPr wrap="square" rtlCol="0">
            <a:spAutoFit/>
          </a:bodyPr>
          <a:lstStyle/>
          <a:p>
            <a:r>
              <a:rPr lang="en-US" sz="3000">
                <a:solidFill>
                  <a:schemeClr val="bg1"/>
                </a:solidFill>
              </a:rPr>
              <a:t>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337BCCBF-7331-C6EA-43C6-CC3523B099DA}"/>
              </a:ext>
            </a:extLst>
          </p:cNvPr>
          <p:cNvSpPr txBox="1"/>
          <p:nvPr/>
        </p:nvSpPr>
        <p:spPr>
          <a:xfrm>
            <a:off x="0" y="626220"/>
            <a:ext cx="16230600" cy="4040530"/>
          </a:xfrm>
          <a:prstGeom prst="rect">
            <a:avLst/>
          </a:prstGeom>
        </p:spPr>
        <p:txBody>
          <a:bodyPr lIns="0" tIns="0" rIns="0" bIns="0" rtlCol="0" anchor="t">
            <a:spAutoFit/>
          </a:bodyPr>
          <a:lstStyle/>
          <a:p>
            <a:pPr marL="323850" lvl="1">
              <a:lnSpc>
                <a:spcPct val="150000"/>
              </a:lnSpc>
            </a:pPr>
            <a:r>
              <a:rPr lang="vi-VN" sz="4800" spc="60">
                <a:solidFill>
                  <a:srgbClr val="191919"/>
                </a:solidFill>
                <a:latin typeface="Montserrat Bold"/>
              </a:rPr>
              <a:t>Giao diện</a:t>
            </a:r>
          </a:p>
          <a:p>
            <a:pPr marL="323850" lvl="1">
              <a:lnSpc>
                <a:spcPct val="150000"/>
              </a:lnSpc>
            </a:pPr>
            <a:r>
              <a:rPr lang="vi-VN" sz="4400" spc="60">
                <a:latin typeface="Montserrat Medium" panose="00000600000000000000" pitchFamily="2" charset="0"/>
              </a:rPr>
              <a:t>Đơn giản, tinh tế</a:t>
            </a:r>
          </a:p>
          <a:p>
            <a:pPr marL="323850" lvl="1">
              <a:lnSpc>
                <a:spcPct val="150000"/>
              </a:lnSpc>
            </a:pPr>
            <a:r>
              <a:rPr lang="vi-VN" sz="4400" spc="60">
                <a:latin typeface="Montserrat Medium" panose="00000600000000000000" pitchFamily="2" charset="0"/>
              </a:rPr>
              <a:t>Màu sắc tự nhiên</a:t>
            </a:r>
          </a:p>
          <a:p>
            <a:pPr marL="323850" lvl="1">
              <a:lnSpc>
                <a:spcPct val="150000"/>
              </a:lnSpc>
            </a:pPr>
            <a:r>
              <a:rPr lang="vi-VN" sz="4400" spc="60">
                <a:latin typeface="Montserrat Medium" panose="00000600000000000000" pitchFamily="2" charset="0"/>
              </a:rPr>
              <a:t>Chất lượng cao, chụp từ nhiều góc</a:t>
            </a:r>
            <a:endParaRPr lang="en-US" sz="4400" spc="60">
              <a:latin typeface="Montserrat Medium" panose="00000600000000000000" pitchFamily="2" charset="0"/>
            </a:endParaRPr>
          </a:p>
        </p:txBody>
      </p:sp>
      <p:pic>
        <p:nvPicPr>
          <p:cNvPr id="4" name="Picture 3">
            <a:extLst>
              <a:ext uri="{FF2B5EF4-FFF2-40B4-BE49-F238E27FC236}">
                <a16:creationId xmlns:a16="http://schemas.microsoft.com/office/drawing/2014/main" id="{62ADE964-917D-D34C-49A1-488E9DD42381}"/>
              </a:ext>
            </a:extLst>
          </p:cNvPr>
          <p:cNvPicPr>
            <a:picLocks noChangeAspect="1"/>
          </p:cNvPicPr>
          <p:nvPr/>
        </p:nvPicPr>
        <p:blipFill>
          <a:blip r:embed="rId3"/>
          <a:stretch>
            <a:fillRect/>
          </a:stretch>
        </p:blipFill>
        <p:spPr>
          <a:xfrm>
            <a:off x="3184490" y="5143500"/>
            <a:ext cx="13046110" cy="7338437"/>
          </a:xfrm>
          <a:prstGeom prst="rect">
            <a:avLst/>
          </a:prstGeom>
        </p:spPr>
      </p:pic>
      <p:pic>
        <p:nvPicPr>
          <p:cNvPr id="5" name="Picture 4">
            <a:extLst>
              <a:ext uri="{FF2B5EF4-FFF2-40B4-BE49-F238E27FC236}">
                <a16:creationId xmlns:a16="http://schemas.microsoft.com/office/drawing/2014/main" id="{687AEC49-CC31-E0C7-DE14-7A94B855EFD5}"/>
              </a:ext>
            </a:extLst>
          </p:cNvPr>
          <p:cNvPicPr>
            <a:picLocks noChangeAspect="1"/>
          </p:cNvPicPr>
          <p:nvPr/>
        </p:nvPicPr>
        <p:blipFill>
          <a:blip r:embed="rId4"/>
          <a:stretch>
            <a:fillRect/>
          </a:stretch>
        </p:blipFill>
        <p:spPr>
          <a:xfrm>
            <a:off x="11700282" y="149469"/>
            <a:ext cx="14969066" cy="8420100"/>
          </a:xfrm>
          <a:prstGeom prst="rect">
            <a:avLst/>
          </a:prstGeom>
        </p:spPr>
      </p:pic>
      <p:sp>
        <p:nvSpPr>
          <p:cNvPr id="2" name="TextBox 1">
            <a:extLst>
              <a:ext uri="{FF2B5EF4-FFF2-40B4-BE49-F238E27FC236}">
                <a16:creationId xmlns:a16="http://schemas.microsoft.com/office/drawing/2014/main" id="{C15BC6B3-592A-7A27-A2B1-EB2BA05E9F63}"/>
              </a:ext>
            </a:extLst>
          </p:cNvPr>
          <p:cNvSpPr txBox="1"/>
          <p:nvPr/>
        </p:nvSpPr>
        <p:spPr>
          <a:xfrm>
            <a:off x="502920" y="9319260"/>
            <a:ext cx="822960" cy="553998"/>
          </a:xfrm>
          <a:prstGeom prst="rect">
            <a:avLst/>
          </a:prstGeom>
          <a:noFill/>
        </p:spPr>
        <p:txBody>
          <a:bodyPr wrap="square" rtlCol="0">
            <a:spAutoFit/>
          </a:bodyPr>
          <a:lstStyle/>
          <a:p>
            <a:r>
              <a:rPr lang="en-US" sz="3000"/>
              <a:t>19</a:t>
            </a:r>
          </a:p>
        </p:txBody>
      </p:sp>
    </p:spTree>
    <p:extLst>
      <p:ext uri="{BB962C8B-B14F-4D97-AF65-F5344CB8AC3E}">
        <p14:creationId xmlns:p14="http://schemas.microsoft.com/office/powerpoint/2010/main" val="67890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AEC49-CC31-E0C7-DE14-7A94B855EFD5}"/>
              </a:ext>
            </a:extLst>
          </p:cNvPr>
          <p:cNvPicPr>
            <a:picLocks noChangeAspect="1"/>
          </p:cNvPicPr>
          <p:nvPr/>
        </p:nvPicPr>
        <p:blipFill>
          <a:blip r:embed="rId2"/>
          <a:stretch>
            <a:fillRect/>
          </a:stretch>
        </p:blipFill>
        <p:spPr>
          <a:xfrm>
            <a:off x="3318934" y="0"/>
            <a:ext cx="14969066" cy="8420100"/>
          </a:xfrm>
          <a:prstGeom prst="rect">
            <a:avLst/>
          </a:prstGeom>
        </p:spPr>
      </p:pic>
      <p:sp>
        <p:nvSpPr>
          <p:cNvPr id="6" name="TextBox 3">
            <a:extLst>
              <a:ext uri="{FF2B5EF4-FFF2-40B4-BE49-F238E27FC236}">
                <a16:creationId xmlns:a16="http://schemas.microsoft.com/office/drawing/2014/main" id="{337BCCBF-7331-C6EA-43C6-CC3523B099DA}"/>
              </a:ext>
            </a:extLst>
          </p:cNvPr>
          <p:cNvSpPr txBox="1"/>
          <p:nvPr/>
        </p:nvSpPr>
        <p:spPr>
          <a:xfrm>
            <a:off x="0" y="952500"/>
            <a:ext cx="16230600" cy="1998176"/>
          </a:xfrm>
          <a:prstGeom prst="rect">
            <a:avLst/>
          </a:prstGeom>
        </p:spPr>
        <p:txBody>
          <a:bodyPr lIns="0" tIns="0" rIns="0" bIns="0" rtlCol="0" anchor="t">
            <a:spAutoFit/>
          </a:bodyPr>
          <a:lstStyle/>
          <a:p>
            <a:pPr marL="323850" lvl="1">
              <a:lnSpc>
                <a:spcPct val="150000"/>
              </a:lnSpc>
            </a:pPr>
            <a:r>
              <a:rPr lang="vi-VN" sz="4800" b="1" spc="60">
                <a:solidFill>
                  <a:srgbClr val="191919"/>
                </a:solidFill>
                <a:latin typeface="Montserrat Bold"/>
              </a:rPr>
              <a:t>Chức năng</a:t>
            </a:r>
          </a:p>
          <a:p>
            <a:pPr marL="323850" lvl="1">
              <a:lnSpc>
                <a:spcPct val="150000"/>
              </a:lnSpc>
            </a:pPr>
            <a:r>
              <a:rPr lang="vi-VN" sz="4400" spc="60">
                <a:solidFill>
                  <a:srgbClr val="191919"/>
                </a:solidFill>
              </a:rPr>
              <a:t>Giới thiệu</a:t>
            </a:r>
          </a:p>
        </p:txBody>
      </p:sp>
      <p:pic>
        <p:nvPicPr>
          <p:cNvPr id="3" name="Picture 2">
            <a:extLst>
              <a:ext uri="{FF2B5EF4-FFF2-40B4-BE49-F238E27FC236}">
                <a16:creationId xmlns:a16="http://schemas.microsoft.com/office/drawing/2014/main" id="{07A5DB60-9C62-CCF6-9FDE-498CA3CDBF46}"/>
              </a:ext>
            </a:extLst>
          </p:cNvPr>
          <p:cNvPicPr>
            <a:picLocks noChangeAspect="1"/>
          </p:cNvPicPr>
          <p:nvPr/>
        </p:nvPicPr>
        <p:blipFill>
          <a:blip r:embed="rId3"/>
          <a:stretch>
            <a:fillRect/>
          </a:stretch>
        </p:blipFill>
        <p:spPr>
          <a:xfrm>
            <a:off x="4343400" y="2476500"/>
            <a:ext cx="13868400" cy="7800975"/>
          </a:xfrm>
          <a:prstGeom prst="rect">
            <a:avLst/>
          </a:prstGeom>
        </p:spPr>
      </p:pic>
      <p:sp>
        <p:nvSpPr>
          <p:cNvPr id="2" name="TextBox 1">
            <a:extLst>
              <a:ext uri="{FF2B5EF4-FFF2-40B4-BE49-F238E27FC236}">
                <a16:creationId xmlns:a16="http://schemas.microsoft.com/office/drawing/2014/main" id="{339E3397-AFDF-3FD1-513E-A57018B7D38B}"/>
              </a:ext>
            </a:extLst>
          </p:cNvPr>
          <p:cNvSpPr txBox="1"/>
          <p:nvPr/>
        </p:nvSpPr>
        <p:spPr>
          <a:xfrm>
            <a:off x="502920" y="9319260"/>
            <a:ext cx="822960" cy="553998"/>
          </a:xfrm>
          <a:prstGeom prst="rect">
            <a:avLst/>
          </a:prstGeom>
          <a:noFill/>
        </p:spPr>
        <p:txBody>
          <a:bodyPr wrap="square" rtlCol="0">
            <a:spAutoFit/>
          </a:bodyPr>
          <a:lstStyle/>
          <a:p>
            <a:r>
              <a:rPr lang="en-US" sz="3000"/>
              <a:t>20</a:t>
            </a:r>
          </a:p>
        </p:txBody>
      </p:sp>
    </p:spTree>
    <p:extLst>
      <p:ext uri="{BB962C8B-B14F-4D97-AF65-F5344CB8AC3E}">
        <p14:creationId xmlns:p14="http://schemas.microsoft.com/office/powerpoint/2010/main" val="342348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4A5352-839A-7C8F-EB83-A95469252FCD}"/>
              </a:ext>
            </a:extLst>
          </p:cNvPr>
          <p:cNvPicPr>
            <a:picLocks noChangeAspect="1"/>
          </p:cNvPicPr>
          <p:nvPr/>
        </p:nvPicPr>
        <p:blipFill rotWithShape="1">
          <a:blip r:embed="rId2"/>
          <a:srcRect t="19"/>
          <a:stretch/>
        </p:blipFill>
        <p:spPr>
          <a:xfrm>
            <a:off x="3313938" y="0"/>
            <a:ext cx="14971776" cy="8421624"/>
          </a:xfrm>
          <a:prstGeom prst="rect">
            <a:avLst/>
          </a:prstGeom>
        </p:spPr>
      </p:pic>
      <p:sp>
        <p:nvSpPr>
          <p:cNvPr id="2" name="TextBox 3">
            <a:extLst>
              <a:ext uri="{FF2B5EF4-FFF2-40B4-BE49-F238E27FC236}">
                <a16:creationId xmlns:a16="http://schemas.microsoft.com/office/drawing/2014/main" id="{80A5C292-8A49-0510-9692-677BF3027F5F}"/>
              </a:ext>
            </a:extLst>
          </p:cNvPr>
          <p:cNvSpPr txBox="1"/>
          <p:nvPr/>
        </p:nvSpPr>
        <p:spPr>
          <a:xfrm>
            <a:off x="0" y="952500"/>
            <a:ext cx="16230600" cy="1905843"/>
          </a:xfrm>
          <a:prstGeom prst="rect">
            <a:avLst/>
          </a:prstGeom>
        </p:spPr>
        <p:txBody>
          <a:bodyPr lIns="0" tIns="0" rIns="0" bIns="0" rtlCol="0" anchor="t">
            <a:spAutoFit/>
          </a:bodyPr>
          <a:lstStyle/>
          <a:p>
            <a:pPr marL="323850" lvl="1">
              <a:lnSpc>
                <a:spcPct val="150000"/>
              </a:lnSpc>
            </a:pPr>
            <a:r>
              <a:rPr lang="vi-VN" sz="4400" b="1" spc="60">
                <a:solidFill>
                  <a:srgbClr val="191919"/>
                </a:solidFill>
                <a:latin typeface="Montserrat Bold"/>
              </a:rPr>
              <a:t>Chức năng</a:t>
            </a:r>
          </a:p>
          <a:p>
            <a:pPr marL="323850" lvl="1">
              <a:lnSpc>
                <a:spcPct val="150000"/>
              </a:lnSpc>
            </a:pPr>
            <a:r>
              <a:rPr lang="vi-VN" sz="4400" spc="60">
                <a:solidFill>
                  <a:srgbClr val="191919"/>
                </a:solidFill>
              </a:rPr>
              <a:t>Giới thiệu</a:t>
            </a:r>
          </a:p>
        </p:txBody>
      </p:sp>
      <p:pic>
        <p:nvPicPr>
          <p:cNvPr id="3" name="Picture 2">
            <a:extLst>
              <a:ext uri="{FF2B5EF4-FFF2-40B4-BE49-F238E27FC236}">
                <a16:creationId xmlns:a16="http://schemas.microsoft.com/office/drawing/2014/main" id="{8C71FB01-C78D-2581-A7D1-3C223387391C}"/>
              </a:ext>
            </a:extLst>
          </p:cNvPr>
          <p:cNvPicPr>
            <a:picLocks noChangeAspect="1"/>
          </p:cNvPicPr>
          <p:nvPr/>
        </p:nvPicPr>
        <p:blipFill>
          <a:blip r:embed="rId3"/>
          <a:stretch>
            <a:fillRect/>
          </a:stretch>
        </p:blipFill>
        <p:spPr>
          <a:xfrm>
            <a:off x="2819400" y="1689978"/>
            <a:ext cx="14971776" cy="8421624"/>
          </a:xfrm>
          <a:prstGeom prst="rect">
            <a:avLst/>
          </a:prstGeom>
        </p:spPr>
      </p:pic>
      <p:pic>
        <p:nvPicPr>
          <p:cNvPr id="5" name="Picture 4">
            <a:extLst>
              <a:ext uri="{FF2B5EF4-FFF2-40B4-BE49-F238E27FC236}">
                <a16:creationId xmlns:a16="http://schemas.microsoft.com/office/drawing/2014/main" id="{3ACB2263-545A-B5C7-6ECC-E1ADAC619003}"/>
              </a:ext>
            </a:extLst>
          </p:cNvPr>
          <p:cNvPicPr>
            <a:picLocks noChangeAspect="1"/>
          </p:cNvPicPr>
          <p:nvPr/>
        </p:nvPicPr>
        <p:blipFill>
          <a:blip r:embed="rId4"/>
          <a:stretch>
            <a:fillRect/>
          </a:stretch>
        </p:blipFill>
        <p:spPr>
          <a:xfrm>
            <a:off x="3898964" y="0"/>
            <a:ext cx="10296525" cy="10287000"/>
          </a:xfrm>
          <a:prstGeom prst="rect">
            <a:avLst/>
          </a:prstGeom>
        </p:spPr>
      </p:pic>
      <p:sp>
        <p:nvSpPr>
          <p:cNvPr id="6" name="TextBox 5">
            <a:extLst>
              <a:ext uri="{FF2B5EF4-FFF2-40B4-BE49-F238E27FC236}">
                <a16:creationId xmlns:a16="http://schemas.microsoft.com/office/drawing/2014/main" id="{6D08B4C7-78F5-62D3-6743-095FD46E772D}"/>
              </a:ext>
            </a:extLst>
          </p:cNvPr>
          <p:cNvSpPr txBox="1"/>
          <p:nvPr/>
        </p:nvSpPr>
        <p:spPr>
          <a:xfrm>
            <a:off x="502920" y="9319260"/>
            <a:ext cx="822960" cy="553998"/>
          </a:xfrm>
          <a:prstGeom prst="rect">
            <a:avLst/>
          </a:prstGeom>
          <a:noFill/>
        </p:spPr>
        <p:txBody>
          <a:bodyPr wrap="square" rtlCol="0">
            <a:spAutoFit/>
          </a:bodyPr>
          <a:lstStyle/>
          <a:p>
            <a:r>
              <a:rPr lang="en-US" sz="3000"/>
              <a:t>21</a:t>
            </a:r>
          </a:p>
        </p:txBody>
      </p:sp>
    </p:spTree>
    <p:extLst>
      <p:ext uri="{BB962C8B-B14F-4D97-AF65-F5344CB8AC3E}">
        <p14:creationId xmlns:p14="http://schemas.microsoft.com/office/powerpoint/2010/main" val="167754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B3EE00-F526-36EB-DE8C-6A5D6436F39C}"/>
              </a:ext>
            </a:extLst>
          </p:cNvPr>
          <p:cNvPicPr>
            <a:picLocks noChangeAspect="1"/>
          </p:cNvPicPr>
          <p:nvPr/>
        </p:nvPicPr>
        <p:blipFill>
          <a:blip r:embed="rId2"/>
          <a:stretch>
            <a:fillRect/>
          </a:stretch>
        </p:blipFill>
        <p:spPr>
          <a:xfrm>
            <a:off x="3316224" y="0"/>
            <a:ext cx="14971776" cy="8421624"/>
          </a:xfrm>
          <a:prstGeom prst="rect">
            <a:avLst/>
          </a:prstGeom>
        </p:spPr>
      </p:pic>
      <p:sp>
        <p:nvSpPr>
          <p:cNvPr id="2" name="TextBox 3">
            <a:extLst>
              <a:ext uri="{FF2B5EF4-FFF2-40B4-BE49-F238E27FC236}">
                <a16:creationId xmlns:a16="http://schemas.microsoft.com/office/drawing/2014/main" id="{19B6274A-47EE-27BC-F75B-079F92E9AEE7}"/>
              </a:ext>
            </a:extLst>
          </p:cNvPr>
          <p:cNvSpPr txBox="1"/>
          <p:nvPr/>
        </p:nvSpPr>
        <p:spPr>
          <a:xfrm>
            <a:off x="0" y="952500"/>
            <a:ext cx="16230600" cy="1905843"/>
          </a:xfrm>
          <a:prstGeom prst="rect">
            <a:avLst/>
          </a:prstGeom>
        </p:spPr>
        <p:txBody>
          <a:bodyPr lIns="0" tIns="0" rIns="0" bIns="0" rtlCol="0" anchor="t">
            <a:spAutoFit/>
          </a:bodyPr>
          <a:lstStyle/>
          <a:p>
            <a:pPr marL="323850" lvl="1">
              <a:lnSpc>
                <a:spcPct val="150000"/>
              </a:lnSpc>
            </a:pPr>
            <a:r>
              <a:rPr lang="vi-VN" sz="4400" b="1" spc="60">
                <a:solidFill>
                  <a:srgbClr val="191919"/>
                </a:solidFill>
                <a:latin typeface="Montserrat Bold"/>
              </a:rPr>
              <a:t>Chức năng</a:t>
            </a:r>
          </a:p>
          <a:p>
            <a:pPr marL="323850" lvl="1">
              <a:lnSpc>
                <a:spcPct val="150000"/>
              </a:lnSpc>
            </a:pPr>
            <a:r>
              <a:rPr lang="vi-VN" sz="4400" spc="60">
                <a:solidFill>
                  <a:srgbClr val="191919"/>
                </a:solidFill>
              </a:rPr>
              <a:t>Giới thiệu</a:t>
            </a:r>
          </a:p>
        </p:txBody>
      </p:sp>
      <p:sp>
        <p:nvSpPr>
          <p:cNvPr id="3" name="TextBox 2">
            <a:extLst>
              <a:ext uri="{FF2B5EF4-FFF2-40B4-BE49-F238E27FC236}">
                <a16:creationId xmlns:a16="http://schemas.microsoft.com/office/drawing/2014/main" id="{45FEB24D-464D-6466-D8DF-B4ED727DC456}"/>
              </a:ext>
            </a:extLst>
          </p:cNvPr>
          <p:cNvSpPr txBox="1"/>
          <p:nvPr/>
        </p:nvSpPr>
        <p:spPr>
          <a:xfrm>
            <a:off x="502920" y="9319260"/>
            <a:ext cx="822960" cy="553998"/>
          </a:xfrm>
          <a:prstGeom prst="rect">
            <a:avLst/>
          </a:prstGeom>
          <a:noFill/>
        </p:spPr>
        <p:txBody>
          <a:bodyPr wrap="square" rtlCol="0">
            <a:spAutoFit/>
          </a:bodyPr>
          <a:lstStyle/>
          <a:p>
            <a:r>
              <a:rPr lang="en-US" sz="3000"/>
              <a:t>22</a:t>
            </a:r>
          </a:p>
        </p:txBody>
      </p:sp>
    </p:spTree>
    <p:extLst>
      <p:ext uri="{BB962C8B-B14F-4D97-AF65-F5344CB8AC3E}">
        <p14:creationId xmlns:p14="http://schemas.microsoft.com/office/powerpoint/2010/main" val="857192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9FEA03-07C5-B911-AC00-CC4FF1F6A2EE}"/>
              </a:ext>
            </a:extLst>
          </p:cNvPr>
          <p:cNvPicPr>
            <a:picLocks noChangeAspect="1"/>
          </p:cNvPicPr>
          <p:nvPr/>
        </p:nvPicPr>
        <p:blipFill rotWithShape="1">
          <a:blip r:embed="rId3"/>
          <a:srcRect l="6657" t="2292" r="4591"/>
          <a:stretch/>
        </p:blipFill>
        <p:spPr>
          <a:xfrm>
            <a:off x="1" y="2781300"/>
            <a:ext cx="18288000" cy="5257800"/>
          </a:xfrm>
          <a:prstGeom prst="rect">
            <a:avLst/>
          </a:prstGeom>
        </p:spPr>
      </p:pic>
      <p:sp>
        <p:nvSpPr>
          <p:cNvPr id="4" name="TextBox 3">
            <a:extLst>
              <a:ext uri="{FF2B5EF4-FFF2-40B4-BE49-F238E27FC236}">
                <a16:creationId xmlns:a16="http://schemas.microsoft.com/office/drawing/2014/main" id="{C32E8257-A210-3BC3-8B0A-C150A2FCFC35}"/>
              </a:ext>
            </a:extLst>
          </p:cNvPr>
          <p:cNvSpPr txBox="1"/>
          <p:nvPr/>
        </p:nvSpPr>
        <p:spPr>
          <a:xfrm>
            <a:off x="0" y="772944"/>
            <a:ext cx="16230600" cy="1905843"/>
          </a:xfrm>
          <a:prstGeom prst="rect">
            <a:avLst/>
          </a:prstGeom>
        </p:spPr>
        <p:txBody>
          <a:bodyPr lIns="0" tIns="0" rIns="0" bIns="0" rtlCol="0" anchor="t">
            <a:spAutoFit/>
          </a:bodyPr>
          <a:lstStyle/>
          <a:p>
            <a:pPr marL="323850" lvl="1">
              <a:lnSpc>
                <a:spcPct val="150000"/>
              </a:lnSpc>
            </a:pPr>
            <a:r>
              <a:rPr lang="vi-VN" sz="4400" b="1" spc="60">
                <a:solidFill>
                  <a:srgbClr val="191919"/>
                </a:solidFill>
                <a:latin typeface="Montserrat Bold"/>
              </a:rPr>
              <a:t>Chức năng</a:t>
            </a:r>
          </a:p>
          <a:p>
            <a:pPr marL="323850" lvl="1">
              <a:lnSpc>
                <a:spcPct val="150000"/>
              </a:lnSpc>
            </a:pPr>
            <a:r>
              <a:rPr lang="vi-VN" sz="4400" spc="60">
                <a:solidFill>
                  <a:srgbClr val="191919"/>
                </a:solidFill>
              </a:rPr>
              <a:t>Giới thiệu</a:t>
            </a:r>
          </a:p>
        </p:txBody>
      </p:sp>
      <p:sp>
        <p:nvSpPr>
          <p:cNvPr id="2" name="TextBox 1">
            <a:extLst>
              <a:ext uri="{FF2B5EF4-FFF2-40B4-BE49-F238E27FC236}">
                <a16:creationId xmlns:a16="http://schemas.microsoft.com/office/drawing/2014/main" id="{14986908-7D50-16B5-0AF3-23730755BA36}"/>
              </a:ext>
            </a:extLst>
          </p:cNvPr>
          <p:cNvSpPr txBox="1"/>
          <p:nvPr/>
        </p:nvSpPr>
        <p:spPr>
          <a:xfrm>
            <a:off x="502920" y="9319260"/>
            <a:ext cx="822960" cy="553998"/>
          </a:xfrm>
          <a:prstGeom prst="rect">
            <a:avLst/>
          </a:prstGeom>
          <a:noFill/>
        </p:spPr>
        <p:txBody>
          <a:bodyPr wrap="square" rtlCol="0">
            <a:spAutoFit/>
          </a:bodyPr>
          <a:lstStyle/>
          <a:p>
            <a:r>
              <a:rPr lang="en-US" sz="3000"/>
              <a:t>23</a:t>
            </a:r>
          </a:p>
        </p:txBody>
      </p:sp>
    </p:spTree>
    <p:extLst>
      <p:ext uri="{BB962C8B-B14F-4D97-AF65-F5344CB8AC3E}">
        <p14:creationId xmlns:p14="http://schemas.microsoft.com/office/powerpoint/2010/main" val="380922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AEC49-CC31-E0C7-DE14-7A94B855EFD5}"/>
              </a:ext>
            </a:extLst>
          </p:cNvPr>
          <p:cNvPicPr>
            <a:picLocks noChangeAspect="1"/>
          </p:cNvPicPr>
          <p:nvPr/>
        </p:nvPicPr>
        <p:blipFill>
          <a:blip r:embed="rId2"/>
          <a:stretch>
            <a:fillRect/>
          </a:stretch>
        </p:blipFill>
        <p:spPr>
          <a:xfrm>
            <a:off x="5334000" y="647700"/>
            <a:ext cx="12733866" cy="7162800"/>
          </a:xfrm>
          <a:prstGeom prst="rect">
            <a:avLst/>
          </a:prstGeom>
        </p:spPr>
      </p:pic>
      <p:pic>
        <p:nvPicPr>
          <p:cNvPr id="2" name="Picture 1">
            <a:extLst>
              <a:ext uri="{FF2B5EF4-FFF2-40B4-BE49-F238E27FC236}">
                <a16:creationId xmlns:a16="http://schemas.microsoft.com/office/drawing/2014/main" id="{882D9E15-D23D-CD67-1EAC-B6CAEFBEC4BA}"/>
              </a:ext>
            </a:extLst>
          </p:cNvPr>
          <p:cNvPicPr>
            <a:picLocks noChangeAspect="1"/>
          </p:cNvPicPr>
          <p:nvPr/>
        </p:nvPicPr>
        <p:blipFill>
          <a:blip r:embed="rId3"/>
          <a:stretch>
            <a:fillRect/>
          </a:stretch>
        </p:blipFill>
        <p:spPr>
          <a:xfrm>
            <a:off x="3733800" y="1514475"/>
            <a:ext cx="12344400" cy="6943725"/>
          </a:xfrm>
          <a:prstGeom prst="rect">
            <a:avLst/>
          </a:prstGeom>
        </p:spPr>
      </p:pic>
      <p:sp>
        <p:nvSpPr>
          <p:cNvPr id="3" name="TextBox 3">
            <a:extLst>
              <a:ext uri="{FF2B5EF4-FFF2-40B4-BE49-F238E27FC236}">
                <a16:creationId xmlns:a16="http://schemas.microsoft.com/office/drawing/2014/main" id="{CB27B779-A7B2-3B67-445A-2A6B3451A4B3}"/>
              </a:ext>
            </a:extLst>
          </p:cNvPr>
          <p:cNvSpPr txBox="1"/>
          <p:nvPr/>
        </p:nvSpPr>
        <p:spPr>
          <a:xfrm>
            <a:off x="0" y="952500"/>
            <a:ext cx="16230600" cy="3937168"/>
          </a:xfrm>
          <a:prstGeom prst="rect">
            <a:avLst/>
          </a:prstGeom>
        </p:spPr>
        <p:txBody>
          <a:bodyPr lIns="0" tIns="0" rIns="0" bIns="0" rtlCol="0" anchor="t">
            <a:spAutoFit/>
          </a:bodyPr>
          <a:lstStyle/>
          <a:p>
            <a:pPr marL="323850" lvl="1">
              <a:lnSpc>
                <a:spcPct val="150000"/>
              </a:lnSpc>
            </a:pPr>
            <a:r>
              <a:rPr lang="vi-VN" sz="4400" b="1" spc="60">
                <a:solidFill>
                  <a:srgbClr val="191919"/>
                </a:solidFill>
                <a:latin typeface="Montserrat Bold"/>
              </a:rPr>
              <a:t>Chức năng</a:t>
            </a:r>
          </a:p>
          <a:p>
            <a:pPr marL="323850" lvl="1">
              <a:lnSpc>
                <a:spcPct val="150000"/>
              </a:lnSpc>
            </a:pPr>
            <a:r>
              <a:rPr lang="vi-VN" sz="4400" spc="60">
                <a:solidFill>
                  <a:srgbClr val="191919"/>
                </a:solidFill>
              </a:rPr>
              <a:t>Giới thiệu</a:t>
            </a:r>
          </a:p>
          <a:p>
            <a:pPr marL="323850" lvl="1">
              <a:lnSpc>
                <a:spcPct val="150000"/>
              </a:lnSpc>
            </a:pPr>
            <a:r>
              <a:rPr lang="vi-VN" sz="4400" spc="60">
                <a:solidFill>
                  <a:srgbClr val="191919"/>
                </a:solidFill>
              </a:rPr>
              <a:t>Giỏ hàng</a:t>
            </a:r>
          </a:p>
          <a:p>
            <a:pPr marL="323850" lvl="1">
              <a:lnSpc>
                <a:spcPct val="150000"/>
              </a:lnSpc>
            </a:pPr>
            <a:r>
              <a:rPr lang="vi-VN" sz="4400" spc="60">
                <a:solidFill>
                  <a:srgbClr val="191919"/>
                </a:solidFill>
              </a:rPr>
              <a:t>Thanh toán</a:t>
            </a:r>
          </a:p>
        </p:txBody>
      </p:sp>
      <p:sp>
        <p:nvSpPr>
          <p:cNvPr id="4" name="TextBox 3">
            <a:extLst>
              <a:ext uri="{FF2B5EF4-FFF2-40B4-BE49-F238E27FC236}">
                <a16:creationId xmlns:a16="http://schemas.microsoft.com/office/drawing/2014/main" id="{4C0CDC20-1F2A-70AB-6D7C-87AF2B2F670C}"/>
              </a:ext>
            </a:extLst>
          </p:cNvPr>
          <p:cNvSpPr txBox="1"/>
          <p:nvPr/>
        </p:nvSpPr>
        <p:spPr>
          <a:xfrm>
            <a:off x="502920" y="9319260"/>
            <a:ext cx="822960" cy="553998"/>
          </a:xfrm>
          <a:prstGeom prst="rect">
            <a:avLst/>
          </a:prstGeom>
          <a:noFill/>
        </p:spPr>
        <p:txBody>
          <a:bodyPr wrap="square" rtlCol="0">
            <a:spAutoFit/>
          </a:bodyPr>
          <a:lstStyle/>
          <a:p>
            <a:r>
              <a:rPr lang="en-US" sz="3000"/>
              <a:t>24</a:t>
            </a:r>
          </a:p>
        </p:txBody>
      </p:sp>
    </p:spTree>
    <p:extLst>
      <p:ext uri="{BB962C8B-B14F-4D97-AF65-F5344CB8AC3E}">
        <p14:creationId xmlns:p14="http://schemas.microsoft.com/office/powerpoint/2010/main" val="2043823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9395AB-80E3-B596-6E68-B2982BD752E7}"/>
              </a:ext>
            </a:extLst>
          </p:cNvPr>
          <p:cNvPicPr>
            <a:picLocks noChangeAspect="1"/>
          </p:cNvPicPr>
          <p:nvPr/>
        </p:nvPicPr>
        <p:blipFill>
          <a:blip r:embed="rId2"/>
          <a:stretch>
            <a:fillRect/>
          </a:stretch>
        </p:blipFill>
        <p:spPr>
          <a:xfrm>
            <a:off x="5204714" y="2933700"/>
            <a:ext cx="13072533" cy="7353300"/>
          </a:xfrm>
          <a:prstGeom prst="rect">
            <a:avLst/>
          </a:prstGeom>
        </p:spPr>
      </p:pic>
      <p:pic>
        <p:nvPicPr>
          <p:cNvPr id="4" name="Picture 3">
            <a:extLst>
              <a:ext uri="{FF2B5EF4-FFF2-40B4-BE49-F238E27FC236}">
                <a16:creationId xmlns:a16="http://schemas.microsoft.com/office/drawing/2014/main" id="{86C09FE3-A555-13E2-78C2-C50DD24A686D}"/>
              </a:ext>
            </a:extLst>
          </p:cNvPr>
          <p:cNvPicPr>
            <a:picLocks noChangeAspect="1"/>
          </p:cNvPicPr>
          <p:nvPr/>
        </p:nvPicPr>
        <p:blipFill>
          <a:blip r:embed="rId3"/>
          <a:stretch>
            <a:fillRect/>
          </a:stretch>
        </p:blipFill>
        <p:spPr>
          <a:xfrm>
            <a:off x="3047999" y="0"/>
            <a:ext cx="13072533" cy="7353300"/>
          </a:xfrm>
          <a:prstGeom prst="rect">
            <a:avLst/>
          </a:prstGeom>
        </p:spPr>
      </p:pic>
      <p:sp>
        <p:nvSpPr>
          <p:cNvPr id="2" name="TextBox 3">
            <a:extLst>
              <a:ext uri="{FF2B5EF4-FFF2-40B4-BE49-F238E27FC236}">
                <a16:creationId xmlns:a16="http://schemas.microsoft.com/office/drawing/2014/main" id="{05A69D4C-51A0-BCD9-A097-7949987077DE}"/>
              </a:ext>
            </a:extLst>
          </p:cNvPr>
          <p:cNvSpPr txBox="1"/>
          <p:nvPr/>
        </p:nvSpPr>
        <p:spPr>
          <a:xfrm>
            <a:off x="0" y="952500"/>
            <a:ext cx="16230600" cy="3937168"/>
          </a:xfrm>
          <a:prstGeom prst="rect">
            <a:avLst/>
          </a:prstGeom>
        </p:spPr>
        <p:txBody>
          <a:bodyPr lIns="0" tIns="0" rIns="0" bIns="0" rtlCol="0" anchor="t">
            <a:spAutoFit/>
          </a:bodyPr>
          <a:lstStyle/>
          <a:p>
            <a:pPr marL="323850" lvl="1">
              <a:lnSpc>
                <a:spcPct val="150000"/>
              </a:lnSpc>
            </a:pPr>
            <a:r>
              <a:rPr lang="vi-VN" sz="4400" b="1" spc="60">
                <a:solidFill>
                  <a:srgbClr val="191919"/>
                </a:solidFill>
                <a:latin typeface="Montserrat Bold"/>
              </a:rPr>
              <a:t>Chức năng</a:t>
            </a:r>
          </a:p>
          <a:p>
            <a:pPr marL="323850" lvl="1">
              <a:lnSpc>
                <a:spcPct val="150000"/>
              </a:lnSpc>
            </a:pPr>
            <a:r>
              <a:rPr lang="vi-VN" sz="4400" spc="60">
                <a:solidFill>
                  <a:srgbClr val="191919"/>
                </a:solidFill>
              </a:rPr>
              <a:t>Giới thiệu</a:t>
            </a:r>
          </a:p>
          <a:p>
            <a:pPr marL="323850" lvl="1">
              <a:lnSpc>
                <a:spcPct val="150000"/>
              </a:lnSpc>
            </a:pPr>
            <a:r>
              <a:rPr lang="vi-VN" sz="4400" spc="60">
                <a:solidFill>
                  <a:srgbClr val="191919"/>
                </a:solidFill>
              </a:rPr>
              <a:t>Giỏ hàng</a:t>
            </a:r>
          </a:p>
          <a:p>
            <a:pPr marL="323850" lvl="1">
              <a:lnSpc>
                <a:spcPct val="150000"/>
              </a:lnSpc>
            </a:pPr>
            <a:r>
              <a:rPr lang="vi-VN" sz="4400" spc="60">
                <a:solidFill>
                  <a:srgbClr val="191919"/>
                </a:solidFill>
              </a:rPr>
              <a:t>Thanh toán</a:t>
            </a:r>
          </a:p>
        </p:txBody>
      </p:sp>
      <p:sp>
        <p:nvSpPr>
          <p:cNvPr id="3" name="TextBox 2">
            <a:extLst>
              <a:ext uri="{FF2B5EF4-FFF2-40B4-BE49-F238E27FC236}">
                <a16:creationId xmlns:a16="http://schemas.microsoft.com/office/drawing/2014/main" id="{140937E1-E0F3-0669-6ADC-305858157380}"/>
              </a:ext>
            </a:extLst>
          </p:cNvPr>
          <p:cNvSpPr txBox="1"/>
          <p:nvPr/>
        </p:nvSpPr>
        <p:spPr>
          <a:xfrm>
            <a:off x="502920" y="9319260"/>
            <a:ext cx="822960" cy="553998"/>
          </a:xfrm>
          <a:prstGeom prst="rect">
            <a:avLst/>
          </a:prstGeom>
          <a:noFill/>
        </p:spPr>
        <p:txBody>
          <a:bodyPr wrap="square" rtlCol="0">
            <a:spAutoFit/>
          </a:bodyPr>
          <a:lstStyle/>
          <a:p>
            <a:r>
              <a:rPr lang="en-US" sz="3000"/>
              <a:t>25</a:t>
            </a:r>
          </a:p>
        </p:txBody>
      </p:sp>
    </p:spTree>
    <p:extLst>
      <p:ext uri="{BB962C8B-B14F-4D97-AF65-F5344CB8AC3E}">
        <p14:creationId xmlns:p14="http://schemas.microsoft.com/office/powerpoint/2010/main" val="3897783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4695B5-3CCD-84AD-2F9A-8CF686C2AA23}"/>
              </a:ext>
            </a:extLst>
          </p:cNvPr>
          <p:cNvPicPr>
            <a:picLocks noChangeAspect="1"/>
          </p:cNvPicPr>
          <p:nvPr/>
        </p:nvPicPr>
        <p:blipFill>
          <a:blip r:embed="rId2"/>
          <a:stretch>
            <a:fillRect/>
          </a:stretch>
        </p:blipFill>
        <p:spPr>
          <a:xfrm>
            <a:off x="3309409" y="800100"/>
            <a:ext cx="14969066" cy="8420100"/>
          </a:xfrm>
          <a:prstGeom prst="rect">
            <a:avLst/>
          </a:prstGeom>
        </p:spPr>
      </p:pic>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DD82838A-23EF-E562-87D0-311EA306C410}"/>
              </a:ext>
            </a:extLst>
          </p:cNvPr>
          <p:cNvPicPr>
            <a:picLocks noChangeAspect="1"/>
          </p:cNvPicPr>
          <p:nvPr/>
        </p:nvPicPr>
        <p:blipFill rotWithShape="1">
          <a:blip r:embed="rId3"/>
          <a:srcRect l="30061"/>
          <a:stretch/>
        </p:blipFill>
        <p:spPr>
          <a:xfrm>
            <a:off x="6776466" y="1600200"/>
            <a:ext cx="10472166" cy="8420100"/>
          </a:xfrm>
          <a:prstGeom prst="rect">
            <a:avLst/>
          </a:prstGeom>
        </p:spPr>
      </p:pic>
      <p:pic>
        <p:nvPicPr>
          <p:cNvPr id="13" name="Picture 12">
            <a:extLst>
              <a:ext uri="{FF2B5EF4-FFF2-40B4-BE49-F238E27FC236}">
                <a16:creationId xmlns:a16="http://schemas.microsoft.com/office/drawing/2014/main" id="{ED357844-1382-F2FB-932B-F7E9B58928EE}"/>
              </a:ext>
            </a:extLst>
          </p:cNvPr>
          <p:cNvPicPr>
            <a:picLocks noChangeAspect="1"/>
          </p:cNvPicPr>
          <p:nvPr/>
        </p:nvPicPr>
        <p:blipFill rotWithShape="1">
          <a:blip r:embed="rId4"/>
          <a:srcRect l="30061"/>
          <a:stretch/>
        </p:blipFill>
        <p:spPr>
          <a:xfrm>
            <a:off x="5715000" y="3200400"/>
            <a:ext cx="10472166" cy="8420100"/>
          </a:xfrm>
          <a:prstGeom prst="rect">
            <a:avLst/>
          </a:prstGeom>
        </p:spPr>
      </p:pic>
      <p:pic>
        <p:nvPicPr>
          <p:cNvPr id="15" name="Picture 14">
            <a:extLst>
              <a:ext uri="{FF2B5EF4-FFF2-40B4-BE49-F238E27FC236}">
                <a16:creationId xmlns:a16="http://schemas.microsoft.com/office/drawing/2014/main" id="{C542213A-2F42-9CF9-07C9-AA4FD46D2B9A}"/>
              </a:ext>
            </a:extLst>
          </p:cNvPr>
          <p:cNvPicPr>
            <a:picLocks noChangeAspect="1"/>
          </p:cNvPicPr>
          <p:nvPr/>
        </p:nvPicPr>
        <p:blipFill rotWithShape="1">
          <a:blip r:embed="rId5"/>
          <a:srcRect l="27481"/>
          <a:stretch/>
        </p:blipFill>
        <p:spPr>
          <a:xfrm>
            <a:off x="4267200" y="4953000"/>
            <a:ext cx="10858500" cy="8420100"/>
          </a:xfrm>
          <a:prstGeom prst="rect">
            <a:avLst/>
          </a:prstGeom>
        </p:spPr>
      </p:pic>
      <p:sp>
        <p:nvSpPr>
          <p:cNvPr id="3" name="TextBox 3">
            <a:extLst>
              <a:ext uri="{FF2B5EF4-FFF2-40B4-BE49-F238E27FC236}">
                <a16:creationId xmlns:a16="http://schemas.microsoft.com/office/drawing/2014/main" id="{FD0567BE-B784-7F07-BA90-7949876A65C7}"/>
              </a:ext>
            </a:extLst>
          </p:cNvPr>
          <p:cNvSpPr txBox="1"/>
          <p:nvPr/>
        </p:nvSpPr>
        <p:spPr>
          <a:xfrm>
            <a:off x="0" y="952500"/>
            <a:ext cx="16230600" cy="4952831"/>
          </a:xfrm>
          <a:prstGeom prst="rect">
            <a:avLst/>
          </a:prstGeom>
        </p:spPr>
        <p:txBody>
          <a:bodyPr lIns="0" tIns="0" rIns="0" bIns="0" rtlCol="0" anchor="t">
            <a:spAutoFit/>
          </a:bodyPr>
          <a:lstStyle/>
          <a:p>
            <a:pPr marL="323850" lvl="1">
              <a:lnSpc>
                <a:spcPct val="150000"/>
              </a:lnSpc>
            </a:pPr>
            <a:r>
              <a:rPr lang="vi-VN" sz="4400" b="1" spc="60">
                <a:solidFill>
                  <a:srgbClr val="191919"/>
                </a:solidFill>
                <a:latin typeface="Montserrat Bold"/>
              </a:rPr>
              <a:t>Chức năng</a:t>
            </a:r>
          </a:p>
          <a:p>
            <a:pPr marL="323850" lvl="1">
              <a:lnSpc>
                <a:spcPct val="150000"/>
              </a:lnSpc>
            </a:pPr>
            <a:r>
              <a:rPr lang="vi-VN" sz="4400" spc="60">
                <a:solidFill>
                  <a:srgbClr val="191919"/>
                </a:solidFill>
              </a:rPr>
              <a:t>Giới thiệu</a:t>
            </a:r>
          </a:p>
          <a:p>
            <a:pPr marL="323850" lvl="1">
              <a:lnSpc>
                <a:spcPct val="150000"/>
              </a:lnSpc>
            </a:pPr>
            <a:r>
              <a:rPr lang="vi-VN" sz="4400" spc="60">
                <a:solidFill>
                  <a:srgbClr val="191919"/>
                </a:solidFill>
              </a:rPr>
              <a:t>Giỏ hàng</a:t>
            </a:r>
          </a:p>
          <a:p>
            <a:pPr marL="323850" lvl="1">
              <a:lnSpc>
                <a:spcPct val="150000"/>
              </a:lnSpc>
            </a:pPr>
            <a:r>
              <a:rPr lang="vi-VN" sz="4400" spc="60">
                <a:solidFill>
                  <a:srgbClr val="191919"/>
                </a:solidFill>
              </a:rPr>
              <a:t>Thanh toán</a:t>
            </a:r>
          </a:p>
          <a:p>
            <a:pPr marL="323850" lvl="1">
              <a:lnSpc>
                <a:spcPct val="150000"/>
              </a:lnSpc>
            </a:pPr>
            <a:r>
              <a:rPr lang="vi-VN" sz="4400" spc="60">
                <a:solidFill>
                  <a:srgbClr val="191919"/>
                </a:solidFill>
              </a:rPr>
              <a:t>Chat</a:t>
            </a:r>
          </a:p>
        </p:txBody>
      </p:sp>
      <p:sp>
        <p:nvSpPr>
          <p:cNvPr id="6" name="TextBox 5">
            <a:extLst>
              <a:ext uri="{FF2B5EF4-FFF2-40B4-BE49-F238E27FC236}">
                <a16:creationId xmlns:a16="http://schemas.microsoft.com/office/drawing/2014/main" id="{B407410D-A4E6-2820-3653-63C6F5424E51}"/>
              </a:ext>
            </a:extLst>
          </p:cNvPr>
          <p:cNvSpPr txBox="1"/>
          <p:nvPr/>
        </p:nvSpPr>
        <p:spPr>
          <a:xfrm>
            <a:off x="502920" y="9319260"/>
            <a:ext cx="822960" cy="553998"/>
          </a:xfrm>
          <a:prstGeom prst="rect">
            <a:avLst/>
          </a:prstGeom>
          <a:noFill/>
        </p:spPr>
        <p:txBody>
          <a:bodyPr wrap="square" rtlCol="0">
            <a:spAutoFit/>
          </a:bodyPr>
          <a:lstStyle/>
          <a:p>
            <a:r>
              <a:rPr lang="en-US" sz="3000"/>
              <a:t>26</a:t>
            </a:r>
          </a:p>
        </p:txBody>
      </p:sp>
    </p:spTree>
    <p:extLst>
      <p:ext uri="{BB962C8B-B14F-4D97-AF65-F5344CB8AC3E}">
        <p14:creationId xmlns:p14="http://schemas.microsoft.com/office/powerpoint/2010/main" val="413215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485900"/>
            <a:ext cx="15770888" cy="1102610"/>
          </a:xfrm>
          <a:prstGeom prst="rect">
            <a:avLst/>
          </a:prstGeom>
        </p:spPr>
        <p:txBody>
          <a:bodyPr lIns="0" tIns="0" rIns="0" bIns="0" rtlCol="0" anchor="t">
            <a:spAutoFit/>
          </a:bodyPr>
          <a:lstStyle/>
          <a:p>
            <a:pPr>
              <a:lnSpc>
                <a:spcPts val="9000"/>
              </a:lnSpc>
            </a:pPr>
            <a:r>
              <a:rPr lang="en-US" sz="7000" b="1">
                <a:solidFill>
                  <a:srgbClr val="191919"/>
                </a:solidFill>
                <a:latin typeface="Montserrat Semi-Bold Bold"/>
              </a:rPr>
              <a:t>Lợi ích</a:t>
            </a:r>
          </a:p>
        </p:txBody>
      </p:sp>
      <p:sp>
        <p:nvSpPr>
          <p:cNvPr id="3" name="TextBox 3"/>
          <p:cNvSpPr txBox="1"/>
          <p:nvPr/>
        </p:nvSpPr>
        <p:spPr>
          <a:xfrm>
            <a:off x="914400" y="2995956"/>
            <a:ext cx="16230600" cy="4295087"/>
          </a:xfrm>
          <a:prstGeom prst="rect">
            <a:avLst/>
          </a:prstGeom>
        </p:spPr>
        <p:txBody>
          <a:bodyPr lIns="0" tIns="0" rIns="0" bIns="0" rtlCol="0" anchor="t">
            <a:spAutoFit/>
          </a:bodyPr>
          <a:lstStyle/>
          <a:p>
            <a:pPr marL="647700" lvl="1" indent="-323850">
              <a:lnSpc>
                <a:spcPct val="150000"/>
              </a:lnSpc>
              <a:buFont typeface="Arial"/>
              <a:buChar char="•"/>
            </a:pPr>
            <a:r>
              <a:rPr lang="en-US" sz="4800" spc="60">
                <a:solidFill>
                  <a:srgbClr val="191919"/>
                </a:solidFill>
                <a:latin typeface="Arial" panose="020B0604020202020204" pitchFamily="34" charset="0"/>
                <a:cs typeface="Arial" panose="020B0604020202020204" pitchFamily="34" charset="0"/>
              </a:rPr>
              <a:t>Tăng hiệu quả quảng cáo (công ty + sản phẩm</a:t>
            </a:r>
            <a:r>
              <a:rPr lang="vi-VN" sz="4800" spc="60">
                <a:solidFill>
                  <a:srgbClr val="191919"/>
                </a:solidFill>
                <a:latin typeface="Arial" panose="020B0604020202020204" pitchFamily="34" charset="0"/>
                <a:cs typeface="Arial" panose="020B0604020202020204" pitchFamily="34" charset="0"/>
              </a:rPr>
              <a:t>)</a:t>
            </a:r>
            <a:endParaRPr lang="en-US" sz="4800" spc="60">
              <a:solidFill>
                <a:srgbClr val="191919"/>
              </a:solidFill>
              <a:latin typeface="Arial" panose="020B0604020202020204" pitchFamily="34" charset="0"/>
              <a:cs typeface="Arial" panose="020B0604020202020204" pitchFamily="34" charset="0"/>
            </a:endParaRPr>
          </a:p>
          <a:p>
            <a:pPr marL="647700" lvl="1" indent="-323850">
              <a:lnSpc>
                <a:spcPct val="150000"/>
              </a:lnSpc>
              <a:buFont typeface="Arial"/>
              <a:buChar char="•"/>
            </a:pPr>
            <a:r>
              <a:rPr lang="en-US" sz="4800" spc="60">
                <a:solidFill>
                  <a:srgbClr val="191919"/>
                </a:solidFill>
                <a:latin typeface="Arial" panose="020B0604020202020204" pitchFamily="34" charset="0"/>
                <a:cs typeface="Arial" panose="020B0604020202020204" pitchFamily="34" charset="0"/>
              </a:rPr>
              <a:t>Tăng lợi nhuận (giảm chi phí quảng cáo, mở chi nhánh, thuê mặt bằng, nhân sự)</a:t>
            </a:r>
          </a:p>
          <a:p>
            <a:pPr marL="647700" lvl="1" indent="-323850">
              <a:lnSpc>
                <a:spcPct val="150000"/>
              </a:lnSpc>
              <a:buFont typeface="Arial"/>
              <a:buChar char="•"/>
            </a:pPr>
            <a:r>
              <a:rPr lang="en-US" sz="4800" spc="60">
                <a:solidFill>
                  <a:srgbClr val="191919"/>
                </a:solidFill>
                <a:latin typeface="Arial" panose="020B0604020202020204" pitchFamily="34" charset="0"/>
                <a:cs typeface="Arial" panose="020B0604020202020204" pitchFamily="34" charset="0"/>
              </a:rPr>
              <a:t>Nâng cao chất lượng dịch vụ.</a:t>
            </a:r>
          </a:p>
        </p:txBody>
      </p:sp>
      <p:sp>
        <p:nvSpPr>
          <p:cNvPr id="5" name="TextBox 4">
            <a:extLst>
              <a:ext uri="{FF2B5EF4-FFF2-40B4-BE49-F238E27FC236}">
                <a16:creationId xmlns:a16="http://schemas.microsoft.com/office/drawing/2014/main" id="{D6356EF4-0F27-E558-E6AE-BA7BEA8F4155}"/>
              </a:ext>
            </a:extLst>
          </p:cNvPr>
          <p:cNvSpPr txBox="1"/>
          <p:nvPr/>
        </p:nvSpPr>
        <p:spPr>
          <a:xfrm>
            <a:off x="502920" y="9319260"/>
            <a:ext cx="822960" cy="553998"/>
          </a:xfrm>
          <a:prstGeom prst="rect">
            <a:avLst/>
          </a:prstGeom>
          <a:noFill/>
        </p:spPr>
        <p:txBody>
          <a:bodyPr wrap="square" rtlCol="0">
            <a:spAutoFit/>
          </a:bodyPr>
          <a:lstStyle/>
          <a:p>
            <a:r>
              <a:rPr lang="en-US" sz="3000"/>
              <a:t>27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F05086AD-F1F6-19A2-E4CB-82BDAA109DAF}"/>
              </a:ext>
            </a:extLst>
          </p:cNvPr>
          <p:cNvSpPr txBox="1"/>
          <p:nvPr/>
        </p:nvSpPr>
        <p:spPr>
          <a:xfrm>
            <a:off x="514350" y="4258643"/>
            <a:ext cx="17259300" cy="1769715"/>
          </a:xfrm>
          <a:prstGeom prst="rect">
            <a:avLst/>
          </a:prstGeom>
        </p:spPr>
        <p:txBody>
          <a:bodyPr wrap="square" lIns="0" tIns="0" rIns="0" bIns="0" rtlCol="0" anchor="t">
            <a:spAutoFit/>
          </a:bodyPr>
          <a:lstStyle/>
          <a:p>
            <a:pPr algn="ctr"/>
            <a:r>
              <a:rPr lang="en-US" sz="11500" b="1">
                <a:latin typeface="Montserrat Extra-Bold Bold"/>
              </a:rPr>
              <a:t>Kết luận</a:t>
            </a:r>
          </a:p>
        </p:txBody>
      </p:sp>
      <p:sp>
        <p:nvSpPr>
          <p:cNvPr id="3" name="TextBox 2">
            <a:extLst>
              <a:ext uri="{FF2B5EF4-FFF2-40B4-BE49-F238E27FC236}">
                <a16:creationId xmlns:a16="http://schemas.microsoft.com/office/drawing/2014/main" id="{C81CB8F7-A2F4-6F9D-3802-1E649C3939F1}"/>
              </a:ext>
            </a:extLst>
          </p:cNvPr>
          <p:cNvSpPr txBox="1"/>
          <p:nvPr/>
        </p:nvSpPr>
        <p:spPr>
          <a:xfrm>
            <a:off x="502920" y="9319260"/>
            <a:ext cx="822960" cy="553998"/>
          </a:xfrm>
          <a:prstGeom prst="rect">
            <a:avLst/>
          </a:prstGeom>
          <a:noFill/>
        </p:spPr>
        <p:txBody>
          <a:bodyPr wrap="square" rtlCol="0">
            <a:spAutoFit/>
          </a:bodyPr>
          <a:lstStyle/>
          <a:p>
            <a:r>
              <a:rPr lang="en-US" sz="3000"/>
              <a:t>28</a:t>
            </a:r>
          </a:p>
        </p:txBody>
      </p:sp>
    </p:spTree>
    <p:extLst>
      <p:ext uri="{BB962C8B-B14F-4D97-AF65-F5344CB8AC3E}">
        <p14:creationId xmlns:p14="http://schemas.microsoft.com/office/powerpoint/2010/main" val="2089410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grpSp>
        <p:nvGrpSpPr>
          <p:cNvPr id="2" name="Group 2"/>
          <p:cNvGrpSpPr/>
          <p:nvPr/>
        </p:nvGrpSpPr>
        <p:grpSpPr>
          <a:xfrm>
            <a:off x="-6016766" y="-531463"/>
            <a:ext cx="13225616" cy="6688538"/>
            <a:chOff x="0" y="0"/>
            <a:chExt cx="3483290" cy="1761590"/>
          </a:xfrm>
        </p:grpSpPr>
        <p:sp>
          <p:nvSpPr>
            <p:cNvPr id="3" name="Freeform 3"/>
            <p:cNvSpPr/>
            <p:nvPr/>
          </p:nvSpPr>
          <p:spPr>
            <a:xfrm>
              <a:off x="0" y="0"/>
              <a:ext cx="3483290" cy="1761590"/>
            </a:xfrm>
            <a:custGeom>
              <a:avLst/>
              <a:gdLst/>
              <a:ahLst/>
              <a:cxnLst/>
              <a:rect l="l" t="t" r="r" b="b"/>
              <a:pathLst>
                <a:path w="3483290" h="1761590">
                  <a:moveTo>
                    <a:pt x="23415" y="0"/>
                  </a:moveTo>
                  <a:lnTo>
                    <a:pt x="3459875" y="0"/>
                  </a:lnTo>
                  <a:cubicBezTo>
                    <a:pt x="3466085" y="0"/>
                    <a:pt x="3472040" y="2467"/>
                    <a:pt x="3476432" y="6858"/>
                  </a:cubicBezTo>
                  <a:cubicBezTo>
                    <a:pt x="3480823" y="11249"/>
                    <a:pt x="3483290" y="17205"/>
                    <a:pt x="3483290" y="23415"/>
                  </a:cubicBezTo>
                  <a:lnTo>
                    <a:pt x="3483290" y="1738175"/>
                  </a:lnTo>
                  <a:cubicBezTo>
                    <a:pt x="3483290" y="1744385"/>
                    <a:pt x="3480823" y="1750341"/>
                    <a:pt x="3476432" y="1754732"/>
                  </a:cubicBezTo>
                  <a:cubicBezTo>
                    <a:pt x="3472040" y="1759123"/>
                    <a:pt x="3466085" y="1761590"/>
                    <a:pt x="3459875" y="1761590"/>
                  </a:cubicBezTo>
                  <a:lnTo>
                    <a:pt x="23415" y="1761590"/>
                  </a:lnTo>
                  <a:cubicBezTo>
                    <a:pt x="17205" y="1761590"/>
                    <a:pt x="11249" y="1759123"/>
                    <a:pt x="6858" y="1754732"/>
                  </a:cubicBezTo>
                  <a:cubicBezTo>
                    <a:pt x="2467" y="1750341"/>
                    <a:pt x="0" y="1744385"/>
                    <a:pt x="0" y="1738175"/>
                  </a:cubicBezTo>
                  <a:lnTo>
                    <a:pt x="0" y="23415"/>
                  </a:lnTo>
                  <a:cubicBezTo>
                    <a:pt x="0" y="17205"/>
                    <a:pt x="2467" y="11249"/>
                    <a:pt x="6858" y="6858"/>
                  </a:cubicBezTo>
                  <a:cubicBezTo>
                    <a:pt x="11249" y="2467"/>
                    <a:pt x="17205" y="0"/>
                    <a:pt x="23415" y="0"/>
                  </a:cubicBezTo>
                  <a:close/>
                </a:path>
              </a:pathLst>
            </a:custGeom>
            <a:solidFill>
              <a:srgbClr val="F1EBE4"/>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859"/>
                </a:lnSpc>
              </a:pPr>
              <a:endParaRPr/>
            </a:p>
          </p:txBody>
        </p:sp>
      </p:grpSp>
      <p:graphicFrame>
        <p:nvGraphicFramePr>
          <p:cNvPr id="5" name="Table 5"/>
          <p:cNvGraphicFramePr>
            <a:graphicFrameLocks noGrp="1"/>
          </p:cNvGraphicFramePr>
          <p:nvPr>
            <p:extLst>
              <p:ext uri="{D42A27DB-BD31-4B8C-83A1-F6EECF244321}">
                <p14:modId xmlns:p14="http://schemas.microsoft.com/office/powerpoint/2010/main" val="772724825"/>
              </p:ext>
            </p:extLst>
          </p:nvPr>
        </p:nvGraphicFramePr>
        <p:xfrm>
          <a:off x="8011934" y="3695700"/>
          <a:ext cx="8523466" cy="4800600"/>
        </p:xfrm>
        <a:graphic>
          <a:graphicData uri="http://schemas.openxmlformats.org/drawingml/2006/table">
            <a:tbl>
              <a:tblPr/>
              <a:tblGrid>
                <a:gridCol w="1253466">
                  <a:extLst>
                    <a:ext uri="{9D8B030D-6E8A-4147-A177-3AD203B41FA5}">
                      <a16:colId xmlns:a16="http://schemas.microsoft.com/office/drawing/2014/main" val="20000"/>
                    </a:ext>
                  </a:extLst>
                </a:gridCol>
                <a:gridCol w="7270000">
                  <a:extLst>
                    <a:ext uri="{9D8B030D-6E8A-4147-A177-3AD203B41FA5}">
                      <a16:colId xmlns:a16="http://schemas.microsoft.com/office/drawing/2014/main" val="20001"/>
                    </a:ext>
                  </a:extLst>
                </a:gridCol>
              </a:tblGrid>
              <a:tr h="1515751">
                <a:tc>
                  <a:txBody>
                    <a:bodyPr/>
                    <a:lstStyle/>
                    <a:p>
                      <a:pPr algn="l">
                        <a:lnSpc>
                          <a:spcPct val="100000"/>
                        </a:lnSpc>
                        <a:defRPr/>
                      </a:pPr>
                      <a:r>
                        <a:rPr lang="en-US" sz="4800" b="0">
                          <a:solidFill>
                            <a:schemeClr val="tx1"/>
                          </a:solidFill>
                          <a:latin typeface="Arial"/>
                        </a:rPr>
                        <a:t>1</a:t>
                      </a:r>
                      <a:endParaRPr lang="en-US" sz="2000" b="0">
                        <a:solidFill>
                          <a:schemeClr val="tx1"/>
                        </a:solidFill>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ct val="100000"/>
                        </a:lnSpc>
                        <a:defRPr/>
                      </a:pPr>
                      <a:r>
                        <a:rPr lang="en-US" sz="4800" b="0">
                          <a:solidFill>
                            <a:schemeClr val="tx1"/>
                          </a:solidFill>
                          <a:latin typeface="Arial"/>
                        </a:rPr>
                        <a:t>Tổng quan mô hình kinh doanh trực tuyến</a:t>
                      </a:r>
                      <a:endParaRPr lang="en-US" sz="2000" b="0">
                        <a:solidFill>
                          <a:schemeClr val="tx1"/>
                        </a:solidFill>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515751">
                <a:tc>
                  <a:txBody>
                    <a:bodyPr/>
                    <a:lstStyle/>
                    <a:p>
                      <a:pPr algn="l">
                        <a:lnSpc>
                          <a:spcPct val="100000"/>
                        </a:lnSpc>
                        <a:defRPr/>
                      </a:pPr>
                      <a:r>
                        <a:rPr lang="en-US" sz="4800" b="0">
                          <a:solidFill>
                            <a:schemeClr val="tx1"/>
                          </a:solidFill>
                          <a:latin typeface="Arial"/>
                        </a:rPr>
                        <a:t>2</a:t>
                      </a:r>
                      <a:endParaRPr lang="en-US" sz="2000" b="0">
                        <a:solidFill>
                          <a:schemeClr val="tx1"/>
                        </a:solidFill>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ct val="100000"/>
                        </a:lnSpc>
                        <a:defRPr/>
                      </a:pPr>
                      <a:r>
                        <a:rPr lang="en-US" sz="4800" b="0">
                          <a:solidFill>
                            <a:schemeClr val="tx1"/>
                          </a:solidFill>
                          <a:latin typeface="Arial"/>
                        </a:rPr>
                        <a:t>Xây dựng website bán hàng cho doanh nghiệp</a:t>
                      </a:r>
                      <a:endParaRPr lang="en-US" sz="2000" b="0">
                        <a:solidFill>
                          <a:schemeClr val="tx1"/>
                        </a:solidFill>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78523">
                <a:tc>
                  <a:txBody>
                    <a:bodyPr/>
                    <a:lstStyle/>
                    <a:p>
                      <a:pPr algn="l">
                        <a:lnSpc>
                          <a:spcPct val="100000"/>
                        </a:lnSpc>
                        <a:defRPr/>
                      </a:pPr>
                      <a:r>
                        <a:rPr lang="en-US" sz="4800" b="0">
                          <a:solidFill>
                            <a:schemeClr val="tx1"/>
                          </a:solidFill>
                          <a:latin typeface="Arial"/>
                        </a:rPr>
                        <a:t>3</a:t>
                      </a:r>
                      <a:endParaRPr lang="en-US" sz="2000" b="0">
                        <a:solidFill>
                          <a:schemeClr val="tx1"/>
                        </a:solidFill>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ct val="100000"/>
                        </a:lnSpc>
                        <a:defRPr/>
                      </a:pPr>
                      <a:r>
                        <a:rPr lang="en-US" sz="4800" b="0">
                          <a:solidFill>
                            <a:schemeClr val="tx1"/>
                          </a:solidFill>
                          <a:latin typeface="Arial"/>
                        </a:rPr>
                        <a:t>Kết luận</a:t>
                      </a:r>
                      <a:endParaRPr lang="en-US" sz="2000" b="0">
                        <a:solidFill>
                          <a:schemeClr val="tx1"/>
                        </a:solidFill>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6" name="Group 6"/>
          <p:cNvGrpSpPr>
            <a:grpSpLocks noChangeAspect="1"/>
          </p:cNvGrpSpPr>
          <p:nvPr/>
        </p:nvGrpSpPr>
        <p:grpSpPr>
          <a:xfrm>
            <a:off x="-1351846" y="1247726"/>
            <a:ext cx="3895774" cy="7791549"/>
            <a:chOff x="0" y="0"/>
            <a:chExt cx="3175000" cy="6350000"/>
          </a:xfrm>
        </p:grpSpPr>
        <p:sp>
          <p:nvSpPr>
            <p:cNvPr id="7" name="Freeform 7"/>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2"/>
              <a:stretch>
                <a:fillRect l="-16666" r="-16666"/>
              </a:stretch>
            </a:blipFill>
          </p:spPr>
        </p:sp>
      </p:grpSp>
      <p:sp>
        <p:nvSpPr>
          <p:cNvPr id="8" name="TextBox 8"/>
          <p:cNvSpPr txBox="1"/>
          <p:nvPr/>
        </p:nvSpPr>
        <p:spPr>
          <a:xfrm>
            <a:off x="8011934" y="1455493"/>
            <a:ext cx="8156934" cy="1359346"/>
          </a:xfrm>
          <a:prstGeom prst="rect">
            <a:avLst/>
          </a:prstGeom>
        </p:spPr>
        <p:txBody>
          <a:bodyPr lIns="0" tIns="0" rIns="0" bIns="0" rtlCol="0" anchor="t">
            <a:spAutoFit/>
          </a:bodyPr>
          <a:lstStyle/>
          <a:p>
            <a:pPr>
              <a:lnSpc>
                <a:spcPts val="10623"/>
              </a:lnSpc>
            </a:pPr>
            <a:r>
              <a:rPr lang="en-US" sz="8852" b="1">
                <a:latin typeface="Montserrat Extra-Bold"/>
              </a:rPr>
              <a:t>Nội dung </a:t>
            </a:r>
            <a:r>
              <a:rPr lang="en-US" sz="9600" b="1">
                <a:latin typeface="Montserrat Semi-Bold Bold"/>
              </a:rPr>
              <a:t>🎯</a:t>
            </a:r>
            <a:endParaRPr lang="en-US" sz="8852" b="1">
              <a:latin typeface="Montserrat Extra-Bold"/>
            </a:endParaRPr>
          </a:p>
        </p:txBody>
      </p:sp>
      <p:grpSp>
        <p:nvGrpSpPr>
          <p:cNvPr id="9" name="Group 9"/>
          <p:cNvGrpSpPr>
            <a:grpSpLocks noChangeAspect="1"/>
          </p:cNvGrpSpPr>
          <p:nvPr/>
        </p:nvGrpSpPr>
        <p:grpSpPr>
          <a:xfrm>
            <a:off x="2842426" y="1247726"/>
            <a:ext cx="3895774" cy="7791549"/>
            <a:chOff x="0" y="0"/>
            <a:chExt cx="3175000" cy="6350000"/>
          </a:xfrm>
        </p:grpSpPr>
        <p:sp>
          <p:nvSpPr>
            <p:cNvPr id="10" name="Freeform 10"/>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3"/>
              <a:stretch>
                <a:fillRect l="-16666" r="-16666"/>
              </a:stretch>
            </a:blipFill>
          </p:spPr>
        </p:sp>
      </p:grpSp>
      <p:sp>
        <p:nvSpPr>
          <p:cNvPr id="12" name="TextBox 11">
            <a:extLst>
              <a:ext uri="{FF2B5EF4-FFF2-40B4-BE49-F238E27FC236}">
                <a16:creationId xmlns:a16="http://schemas.microsoft.com/office/drawing/2014/main" id="{4E638E1E-9240-E625-3692-62D80B322076}"/>
              </a:ext>
            </a:extLst>
          </p:cNvPr>
          <p:cNvSpPr txBox="1"/>
          <p:nvPr/>
        </p:nvSpPr>
        <p:spPr>
          <a:xfrm>
            <a:off x="502920" y="9319260"/>
            <a:ext cx="822960" cy="553998"/>
          </a:xfrm>
          <a:prstGeom prst="rect">
            <a:avLst/>
          </a:prstGeom>
          <a:noFill/>
        </p:spPr>
        <p:txBody>
          <a:bodyPr wrap="square" rtlCol="0">
            <a:spAutoFit/>
          </a:bodyPr>
          <a:lstStyle/>
          <a:p>
            <a:r>
              <a:rPr lang="en-US" sz="3000"/>
              <a:t>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485900"/>
            <a:ext cx="15770888" cy="1102610"/>
          </a:xfrm>
          <a:prstGeom prst="rect">
            <a:avLst/>
          </a:prstGeom>
        </p:spPr>
        <p:txBody>
          <a:bodyPr lIns="0" tIns="0" rIns="0" bIns="0" rtlCol="0" anchor="t">
            <a:spAutoFit/>
          </a:bodyPr>
          <a:lstStyle/>
          <a:p>
            <a:pPr>
              <a:lnSpc>
                <a:spcPts val="9000"/>
              </a:lnSpc>
            </a:pPr>
            <a:r>
              <a:rPr lang="en-US" sz="7000" b="1">
                <a:solidFill>
                  <a:srgbClr val="191919"/>
                </a:solidFill>
                <a:latin typeface="Montserrat Semi-Bold Bold"/>
              </a:rPr>
              <a:t>Kết luận</a:t>
            </a:r>
          </a:p>
        </p:txBody>
      </p:sp>
      <p:sp>
        <p:nvSpPr>
          <p:cNvPr id="3" name="TextBox 3"/>
          <p:cNvSpPr txBox="1"/>
          <p:nvPr/>
        </p:nvSpPr>
        <p:spPr>
          <a:xfrm>
            <a:off x="914400" y="2995956"/>
            <a:ext cx="16230600" cy="4295087"/>
          </a:xfrm>
          <a:prstGeom prst="rect">
            <a:avLst/>
          </a:prstGeom>
        </p:spPr>
        <p:txBody>
          <a:bodyPr lIns="0" tIns="0" rIns="0" bIns="0" rtlCol="0" anchor="t">
            <a:spAutoFit/>
          </a:bodyPr>
          <a:lstStyle/>
          <a:p>
            <a:pPr marL="323850" lvl="1">
              <a:lnSpc>
                <a:spcPct val="150000"/>
              </a:lnSpc>
            </a:pPr>
            <a:r>
              <a:rPr lang="vi-VN" sz="4800" spc="60">
                <a:solidFill>
                  <a:srgbClr val="191919"/>
                </a:solidFill>
                <a:latin typeface="Arial" panose="020B0604020202020204" pitchFamily="34" charset="0"/>
                <a:cs typeface="Arial" panose="020B0604020202020204" pitchFamily="34" charset="0"/>
              </a:rPr>
              <a:t>Nắm được khái niệm mô hình KDTT</a:t>
            </a:r>
          </a:p>
          <a:p>
            <a:pPr marL="323850" lvl="1">
              <a:lnSpc>
                <a:spcPct val="150000"/>
              </a:lnSpc>
            </a:pPr>
            <a:r>
              <a:rPr lang="vi-VN" sz="4800" spc="60">
                <a:solidFill>
                  <a:srgbClr val="191919"/>
                </a:solidFill>
                <a:latin typeface="Arial" panose="020B0604020202020204" pitchFamily="34" charset="0"/>
                <a:cs typeface="Arial" panose="020B0604020202020204" pitchFamily="34" charset="0"/>
              </a:rPr>
              <a:t>Nắm được đặc điểm của các mô hình KDTT phổ biến</a:t>
            </a:r>
          </a:p>
          <a:p>
            <a:pPr marL="323850" lvl="1">
              <a:lnSpc>
                <a:spcPct val="150000"/>
              </a:lnSpc>
            </a:pPr>
            <a:r>
              <a:rPr lang="vi-VN" sz="4800" spc="60">
                <a:solidFill>
                  <a:srgbClr val="191919"/>
                </a:solidFill>
                <a:latin typeface="Arial" panose="020B0604020202020204" pitchFamily="34" charset="0"/>
                <a:cs typeface="Arial" panose="020B0604020202020204" pitchFamily="34" charset="0"/>
              </a:rPr>
              <a:t>Nắm được cách thiết kế và vai trò của website trong hoạt  động của doanh nghiệp</a:t>
            </a:r>
            <a:endParaRPr lang="en-US" sz="4800" spc="60">
              <a:solidFill>
                <a:srgbClr val="191919"/>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6356EF4-0F27-E558-E6AE-BA7BEA8F4155}"/>
              </a:ext>
            </a:extLst>
          </p:cNvPr>
          <p:cNvSpPr txBox="1"/>
          <p:nvPr/>
        </p:nvSpPr>
        <p:spPr>
          <a:xfrm>
            <a:off x="502920" y="9319260"/>
            <a:ext cx="822960" cy="553998"/>
          </a:xfrm>
          <a:prstGeom prst="rect">
            <a:avLst/>
          </a:prstGeom>
          <a:noFill/>
        </p:spPr>
        <p:txBody>
          <a:bodyPr wrap="square" rtlCol="0">
            <a:spAutoFit/>
          </a:bodyPr>
          <a:lstStyle/>
          <a:p>
            <a:r>
              <a:rPr lang="en-US" sz="3000"/>
              <a:t>29</a:t>
            </a:r>
          </a:p>
        </p:txBody>
      </p:sp>
    </p:spTree>
    <p:extLst>
      <p:ext uri="{BB962C8B-B14F-4D97-AF65-F5344CB8AC3E}">
        <p14:creationId xmlns:p14="http://schemas.microsoft.com/office/powerpoint/2010/main" val="3665174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1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13166" y="-2083546"/>
            <a:ext cx="6834042" cy="6999484"/>
          </a:xfrm>
          <a:prstGeom prst="rect">
            <a:avLst/>
          </a:prstGeom>
        </p:spPr>
      </p:pic>
      <p:pic>
        <p:nvPicPr>
          <p:cNvPr id="3" name="Picture 3"/>
          <p:cNvPicPr>
            <a:picLocks noChangeAspect="1"/>
          </p:cNvPicPr>
          <p:nvPr/>
        </p:nvPicPr>
        <p:blipFill>
          <a:blip r:embed="rId4">
            <a:alphaModFix amt="64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888301" y="6906914"/>
            <a:ext cx="7304704" cy="6760172"/>
          </a:xfrm>
          <a:prstGeom prst="rect">
            <a:avLst/>
          </a:prstGeom>
        </p:spPr>
      </p:pic>
      <p:sp>
        <p:nvSpPr>
          <p:cNvPr id="4" name="TextBox 4"/>
          <p:cNvSpPr txBox="1"/>
          <p:nvPr/>
        </p:nvSpPr>
        <p:spPr>
          <a:xfrm>
            <a:off x="-2036401" y="3373785"/>
            <a:ext cx="22360801" cy="3539430"/>
          </a:xfrm>
          <a:prstGeom prst="rect">
            <a:avLst/>
          </a:prstGeom>
        </p:spPr>
        <p:txBody>
          <a:bodyPr wrap="square" lIns="0" tIns="0" rIns="0" bIns="0" rtlCol="0" anchor="t">
            <a:spAutoFit/>
          </a:bodyPr>
          <a:lstStyle/>
          <a:p>
            <a:pPr marL="0" lvl="0" indent="0" algn="ctr">
              <a:spcBef>
                <a:spcPct val="0"/>
              </a:spcBef>
            </a:pPr>
            <a:r>
              <a:rPr lang="en-US" sz="11500" b="1">
                <a:solidFill>
                  <a:srgbClr val="B8317D"/>
                </a:solidFill>
                <a:latin typeface="Pluma"/>
              </a:rPr>
              <a:t>Cảm ơn Cô </a:t>
            </a:r>
          </a:p>
          <a:p>
            <a:pPr marL="0" lvl="0" indent="0" algn="ctr">
              <a:spcBef>
                <a:spcPct val="0"/>
              </a:spcBef>
            </a:pPr>
            <a:r>
              <a:rPr lang="en-US" sz="11500" b="1">
                <a:solidFill>
                  <a:srgbClr val="B8317D"/>
                </a:solidFill>
                <a:latin typeface="Pluma"/>
              </a:rPr>
              <a:t>và các bạn đã lắng nghe</a:t>
            </a:r>
            <a:endParaRPr lang="en-US" sz="11500" b="1" u="none">
              <a:solidFill>
                <a:srgbClr val="B8317D"/>
              </a:solidFill>
              <a:latin typeface="Pluma"/>
            </a:endParaRPr>
          </a:p>
        </p:txBody>
      </p:sp>
      <p:sp>
        <p:nvSpPr>
          <p:cNvPr id="6" name="TextBox 5">
            <a:extLst>
              <a:ext uri="{FF2B5EF4-FFF2-40B4-BE49-F238E27FC236}">
                <a16:creationId xmlns:a16="http://schemas.microsoft.com/office/drawing/2014/main" id="{A6051557-3E5F-A751-58B5-6D550137748A}"/>
              </a:ext>
            </a:extLst>
          </p:cNvPr>
          <p:cNvSpPr txBox="1"/>
          <p:nvPr/>
        </p:nvSpPr>
        <p:spPr>
          <a:xfrm>
            <a:off x="502920" y="9319260"/>
            <a:ext cx="822960" cy="553998"/>
          </a:xfrm>
          <a:prstGeom prst="rect">
            <a:avLst/>
          </a:prstGeom>
          <a:noFill/>
        </p:spPr>
        <p:txBody>
          <a:bodyPr wrap="square" rtlCol="0">
            <a:spAutoFit/>
          </a:bodyPr>
          <a:lstStyle/>
          <a:p>
            <a:r>
              <a:rPr lang="en-US" sz="3000"/>
              <a:t>30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4516633"/>
            <a:ext cx="17259300" cy="1312667"/>
          </a:xfrm>
          <a:prstGeom prst="rect">
            <a:avLst/>
          </a:prstGeom>
        </p:spPr>
        <p:txBody>
          <a:bodyPr wrap="square" lIns="0" tIns="0" rIns="0" bIns="0" rtlCol="0" anchor="t">
            <a:spAutoFit/>
          </a:bodyPr>
          <a:lstStyle/>
          <a:p>
            <a:pPr algn="ctr">
              <a:lnSpc>
                <a:spcPts val="9600"/>
              </a:lnSpc>
            </a:pPr>
            <a:r>
              <a:rPr lang="en-US" sz="11500" b="1">
                <a:latin typeface="Montserrat Extra-Bold Bold"/>
              </a:rPr>
              <a:t>Tổng quan</a:t>
            </a:r>
          </a:p>
        </p:txBody>
      </p:sp>
      <p:sp>
        <p:nvSpPr>
          <p:cNvPr id="4" name="TextBox 3">
            <a:extLst>
              <a:ext uri="{FF2B5EF4-FFF2-40B4-BE49-F238E27FC236}">
                <a16:creationId xmlns:a16="http://schemas.microsoft.com/office/drawing/2014/main" id="{FD929452-207D-5787-6F5E-C200FC887D52}"/>
              </a:ext>
            </a:extLst>
          </p:cNvPr>
          <p:cNvSpPr txBox="1"/>
          <p:nvPr/>
        </p:nvSpPr>
        <p:spPr>
          <a:xfrm>
            <a:off x="502920" y="9319260"/>
            <a:ext cx="822960" cy="553998"/>
          </a:xfrm>
          <a:prstGeom prst="rect">
            <a:avLst/>
          </a:prstGeom>
          <a:noFill/>
        </p:spPr>
        <p:txBody>
          <a:bodyPr wrap="square" rtlCol="0">
            <a:spAutoFit/>
          </a:bodyPr>
          <a:lstStyle/>
          <a:p>
            <a:r>
              <a:rPr lang="en-US" sz="3000"/>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1737F-40CC-3B75-CE1F-1AE4F9F30600}"/>
              </a:ext>
            </a:extLst>
          </p:cNvPr>
          <p:cNvPicPr>
            <a:picLocks noChangeAspect="1"/>
          </p:cNvPicPr>
          <p:nvPr/>
        </p:nvPicPr>
        <p:blipFill>
          <a:blip r:embed="rId2"/>
          <a:stretch>
            <a:fillRect/>
          </a:stretch>
        </p:blipFill>
        <p:spPr>
          <a:xfrm>
            <a:off x="5642402" y="5028434"/>
            <a:ext cx="4180925" cy="5238750"/>
          </a:xfrm>
          <a:prstGeom prst="rect">
            <a:avLst/>
          </a:prstGeom>
        </p:spPr>
      </p:pic>
      <p:sp>
        <p:nvSpPr>
          <p:cNvPr id="5" name="TextBox 4">
            <a:extLst>
              <a:ext uri="{FF2B5EF4-FFF2-40B4-BE49-F238E27FC236}">
                <a16:creationId xmlns:a16="http://schemas.microsoft.com/office/drawing/2014/main" id="{7AFBD6CE-4012-6D26-00A0-5AD651073F8A}"/>
              </a:ext>
            </a:extLst>
          </p:cNvPr>
          <p:cNvSpPr txBox="1"/>
          <p:nvPr/>
        </p:nvSpPr>
        <p:spPr>
          <a:xfrm>
            <a:off x="502920" y="9319260"/>
            <a:ext cx="822960" cy="553998"/>
          </a:xfrm>
          <a:prstGeom prst="rect">
            <a:avLst/>
          </a:prstGeom>
          <a:noFill/>
        </p:spPr>
        <p:txBody>
          <a:bodyPr wrap="square" rtlCol="0">
            <a:spAutoFit/>
          </a:bodyPr>
          <a:lstStyle/>
          <a:p>
            <a:r>
              <a:rPr lang="en-US" sz="3000"/>
              <a:t>4</a:t>
            </a:r>
          </a:p>
        </p:txBody>
      </p:sp>
      <p:sp>
        <p:nvSpPr>
          <p:cNvPr id="3" name="TextBox 4">
            <a:extLst>
              <a:ext uri="{FF2B5EF4-FFF2-40B4-BE49-F238E27FC236}">
                <a16:creationId xmlns:a16="http://schemas.microsoft.com/office/drawing/2014/main" id="{B0E3C370-A6E7-0523-EBD9-070D9E479B46}"/>
              </a:ext>
            </a:extLst>
          </p:cNvPr>
          <p:cNvSpPr txBox="1"/>
          <p:nvPr/>
        </p:nvSpPr>
        <p:spPr>
          <a:xfrm>
            <a:off x="1028700" y="2247900"/>
            <a:ext cx="8992881" cy="1066800"/>
          </a:xfrm>
          <a:prstGeom prst="rect">
            <a:avLst/>
          </a:prstGeom>
        </p:spPr>
        <p:txBody>
          <a:bodyPr lIns="0" tIns="0" rIns="0" bIns="0" rtlCol="0" anchor="t">
            <a:spAutoFit/>
          </a:bodyPr>
          <a:lstStyle/>
          <a:p>
            <a:pPr>
              <a:lnSpc>
                <a:spcPts val="8400"/>
              </a:lnSpc>
            </a:pPr>
            <a:r>
              <a:rPr lang="en-US" sz="7000" b="1">
                <a:solidFill>
                  <a:srgbClr val="191919"/>
                </a:solidFill>
                <a:latin typeface="Montserrat Semi-Bold Bold"/>
              </a:rPr>
              <a:t>Giới thiệu</a:t>
            </a:r>
          </a:p>
        </p:txBody>
      </p:sp>
      <p:sp>
        <p:nvSpPr>
          <p:cNvPr id="6" name="TextBox 5">
            <a:extLst>
              <a:ext uri="{FF2B5EF4-FFF2-40B4-BE49-F238E27FC236}">
                <a16:creationId xmlns:a16="http://schemas.microsoft.com/office/drawing/2014/main" id="{B65A64D4-058B-6399-2640-15A3B4C2E3BB}"/>
              </a:ext>
            </a:extLst>
          </p:cNvPr>
          <p:cNvSpPr txBox="1"/>
          <p:nvPr/>
        </p:nvSpPr>
        <p:spPr>
          <a:xfrm>
            <a:off x="623509" y="3863340"/>
            <a:ext cx="8115300" cy="3199081"/>
          </a:xfrm>
          <a:prstGeom prst="rect">
            <a:avLst/>
          </a:prstGeom>
        </p:spPr>
        <p:txBody>
          <a:bodyPr lIns="0" tIns="0" rIns="0" bIns="0" rtlCol="0" anchor="t">
            <a:spAutoFit/>
          </a:bodyPr>
          <a:lstStyle/>
          <a:p>
            <a:pPr lvl="1">
              <a:lnSpc>
                <a:spcPct val="150000"/>
              </a:lnSpc>
            </a:pPr>
            <a:r>
              <a:rPr lang="en-US" sz="4800">
                <a:solidFill>
                  <a:srgbClr val="191919"/>
                </a:solidFill>
                <a:latin typeface="Montserrat Medium" panose="00000600000000000000" pitchFamily="2" charset="0"/>
                <a:cs typeface="Arial" panose="020B0604020202020204" pitchFamily="34" charset="0"/>
              </a:rPr>
              <a:t>Doanh nghiệp nội thất </a:t>
            </a:r>
          </a:p>
          <a:p>
            <a:pPr lvl="1">
              <a:lnSpc>
                <a:spcPct val="150000"/>
              </a:lnSpc>
            </a:pPr>
            <a:r>
              <a:rPr lang="en-US" sz="4800">
                <a:solidFill>
                  <a:srgbClr val="191919"/>
                </a:solidFill>
                <a:latin typeface="Montserrat Medium" panose="00000600000000000000" pitchFamily="2" charset="0"/>
                <a:cs typeface="Arial" panose="020B0604020202020204" pitchFamily="34" charset="0"/>
              </a:rPr>
              <a:t>Công Thái Học.</a:t>
            </a:r>
            <a:endParaRPr lang="en-US" sz="4800">
              <a:solidFill>
                <a:srgbClr val="191919"/>
              </a:solidFill>
              <a:latin typeface="Montserrat Medium" panose="00000600000000000000" pitchFamily="2" charset="0"/>
              <a:cs typeface="Arial" panose="020B0604020202020204" pitchFamily="34" charset="0"/>
              <a:hlinkClick r:id="rId3" tooltip="https://docs.google.com/spreadsheets/d/1DUF2isFWsqVSYhbaACYtbgcLi_YjDqpE3GLQIVgkKQg/edit#gid=69851113"/>
            </a:endParaRPr>
          </a:p>
          <a:p>
            <a:pPr lvl="1">
              <a:lnSpc>
                <a:spcPct val="150000"/>
              </a:lnSpc>
            </a:pPr>
            <a:endParaRPr lang="vi-VN" sz="4800" spc="89">
              <a:solidFill>
                <a:srgbClr val="191919"/>
              </a:solidFill>
              <a:latin typeface="Montserrat Medium" panose="00000600000000000000" pitchFamily="2" charset="0"/>
              <a:cs typeface="Arial" panose="020B0604020202020204" pitchFamily="34" charset="0"/>
            </a:endParaRPr>
          </a:p>
        </p:txBody>
      </p:sp>
      <p:pic>
        <p:nvPicPr>
          <p:cNvPr id="1026" name="Picture 2">
            <a:extLst>
              <a:ext uri="{FF2B5EF4-FFF2-40B4-BE49-F238E27FC236}">
                <a16:creationId xmlns:a16="http://schemas.microsoft.com/office/drawing/2014/main" id="{046CF0E5-3E7C-56B1-2F6B-42278AEA648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17912" t="42458" r="15153" b="2525"/>
          <a:stretch/>
        </p:blipFill>
        <p:spPr bwMode="auto">
          <a:xfrm>
            <a:off x="10248899" y="6515100"/>
            <a:ext cx="8115301" cy="37520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furniture, chair, office chair, indoor&#10;&#10;Description automatically generated">
            <a:extLst>
              <a:ext uri="{FF2B5EF4-FFF2-40B4-BE49-F238E27FC236}">
                <a16:creationId xmlns:a16="http://schemas.microsoft.com/office/drawing/2014/main" id="{8C93B0C8-BC28-E274-D3E9-46BE6D02E004}"/>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l="36094" r="22188" b="10873"/>
          <a:stretch/>
        </p:blipFill>
        <p:spPr>
          <a:xfrm flipH="1">
            <a:off x="14067849" y="2066925"/>
            <a:ext cx="3886201" cy="4669155"/>
          </a:xfrm>
          <a:prstGeom prst="rect">
            <a:avLst/>
          </a:prstGeom>
        </p:spPr>
      </p:pic>
      <p:pic>
        <p:nvPicPr>
          <p:cNvPr id="10" name="Picture 9">
            <a:extLst>
              <a:ext uri="{FF2B5EF4-FFF2-40B4-BE49-F238E27FC236}">
                <a16:creationId xmlns:a16="http://schemas.microsoft.com/office/drawing/2014/main" id="{642C465F-C31A-BA18-7D6F-FFFF4E078F0D}"/>
              </a:ext>
            </a:extLst>
          </p:cNvPr>
          <p:cNvPicPr>
            <a:picLocks noChangeAspect="1"/>
          </p:cNvPicPr>
          <p:nvPr/>
        </p:nvPicPr>
        <p:blipFill rotWithShape="1">
          <a:blip r:embed="rId8"/>
          <a:srcRect b="12133"/>
          <a:stretch/>
        </p:blipFill>
        <p:spPr>
          <a:xfrm>
            <a:off x="8508969" y="1257301"/>
            <a:ext cx="5715000" cy="502157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77053" y="0"/>
            <a:ext cx="6510947" cy="10287000"/>
            <a:chOff x="0" y="0"/>
            <a:chExt cx="8681263" cy="13716000"/>
          </a:xfrm>
        </p:grpSpPr>
        <p:pic>
          <p:nvPicPr>
            <p:cNvPr id="3" name="Picture 3"/>
            <p:cNvPicPr>
              <a:picLocks noChangeAspect="1"/>
            </p:cNvPicPr>
            <p:nvPr/>
          </p:nvPicPr>
          <p:blipFill>
            <a:blip r:embed="rId3"/>
            <a:srcRect l="32753" r="25030"/>
            <a:stretch>
              <a:fillRect/>
            </a:stretch>
          </p:blipFill>
          <p:spPr>
            <a:xfrm>
              <a:off x="0" y="0"/>
              <a:ext cx="8681263" cy="13716000"/>
            </a:xfrm>
            <a:prstGeom prst="rect">
              <a:avLst/>
            </a:prstGeom>
          </p:spPr>
        </p:pic>
      </p:grpSp>
      <p:sp>
        <p:nvSpPr>
          <p:cNvPr id="4" name="TextBox 4"/>
          <p:cNvSpPr txBox="1"/>
          <p:nvPr/>
        </p:nvSpPr>
        <p:spPr>
          <a:xfrm>
            <a:off x="1028700" y="2247900"/>
            <a:ext cx="8992881" cy="1066800"/>
          </a:xfrm>
          <a:prstGeom prst="rect">
            <a:avLst/>
          </a:prstGeom>
        </p:spPr>
        <p:txBody>
          <a:bodyPr lIns="0" tIns="0" rIns="0" bIns="0" rtlCol="0" anchor="t">
            <a:spAutoFit/>
          </a:bodyPr>
          <a:lstStyle/>
          <a:p>
            <a:pPr>
              <a:lnSpc>
                <a:spcPts val="8400"/>
              </a:lnSpc>
            </a:pPr>
            <a:r>
              <a:rPr lang="en-US" sz="7000" b="1">
                <a:solidFill>
                  <a:srgbClr val="191919"/>
                </a:solidFill>
                <a:latin typeface="Montserrat Semi-Bold Bold"/>
              </a:rPr>
              <a:t>Giới thiệu</a:t>
            </a:r>
          </a:p>
        </p:txBody>
      </p:sp>
      <p:sp>
        <p:nvSpPr>
          <p:cNvPr id="5" name="TextBox 5"/>
          <p:cNvSpPr txBox="1"/>
          <p:nvPr/>
        </p:nvSpPr>
        <p:spPr>
          <a:xfrm>
            <a:off x="1028700" y="5150644"/>
            <a:ext cx="8115300" cy="3187091"/>
          </a:xfrm>
          <a:prstGeom prst="rect">
            <a:avLst/>
          </a:prstGeom>
        </p:spPr>
        <p:txBody>
          <a:bodyPr lIns="0" tIns="0" rIns="0" bIns="0" rtlCol="0" anchor="t">
            <a:spAutoFit/>
          </a:bodyPr>
          <a:lstStyle/>
          <a:p>
            <a:pPr lvl="1">
              <a:lnSpc>
                <a:spcPct val="150000"/>
              </a:lnSpc>
            </a:pPr>
            <a:r>
              <a:rPr lang="vi-VN" sz="4800" u="sng" spc="89">
                <a:solidFill>
                  <a:srgbClr val="191919"/>
                </a:solidFill>
                <a:latin typeface="Montserrat Medium" panose="00000600000000000000" pitchFamily="2" charset="0"/>
                <a:cs typeface="Arial" panose="020B0604020202020204" pitchFamily="34" charset="0"/>
              </a:rPr>
              <a:t>Chiến lược</a:t>
            </a:r>
            <a:r>
              <a:rPr lang="vi-VN" sz="4800" spc="89">
                <a:solidFill>
                  <a:srgbClr val="191919"/>
                </a:solidFill>
                <a:latin typeface="Montserrat Medium" panose="00000600000000000000" pitchFamily="2" charset="0"/>
                <a:cs typeface="Arial" panose="020B0604020202020204" pitchFamily="34" charset="0"/>
              </a:rPr>
              <a:t> 👇</a:t>
            </a:r>
          </a:p>
          <a:p>
            <a:pPr lvl="1">
              <a:lnSpc>
                <a:spcPct val="150000"/>
              </a:lnSpc>
            </a:pPr>
            <a:r>
              <a:rPr lang="vi-VN" sz="4800" spc="89">
                <a:solidFill>
                  <a:srgbClr val="191919"/>
                </a:solidFill>
                <a:latin typeface="Montserrat Medium" panose="00000600000000000000" pitchFamily="2" charset="0"/>
                <a:cs typeface="Arial" panose="020B0604020202020204" pitchFamily="34" charset="0"/>
              </a:rPr>
              <a:t>			</a:t>
            </a:r>
            <a:r>
              <a:rPr lang="vi-VN" sz="4800" u="sng" spc="89">
                <a:solidFill>
                  <a:srgbClr val="191919"/>
                </a:solidFill>
                <a:latin typeface="Montserrat Medium" panose="00000600000000000000" pitchFamily="2" charset="0"/>
                <a:cs typeface="Arial" panose="020B0604020202020204" pitchFamily="34" charset="0"/>
              </a:rPr>
              <a:t>Mục đích</a:t>
            </a:r>
            <a:r>
              <a:rPr lang="vi-VN" sz="4800" spc="89">
                <a:solidFill>
                  <a:srgbClr val="191919"/>
                </a:solidFill>
                <a:latin typeface="Montserrat Medium" panose="00000600000000000000" pitchFamily="2" charset="0"/>
                <a:cs typeface="Arial" panose="020B0604020202020204" pitchFamily="34" charset="0"/>
              </a:rPr>
              <a:t> 👇 </a:t>
            </a:r>
          </a:p>
          <a:p>
            <a:pPr lvl="1">
              <a:lnSpc>
                <a:spcPct val="150000"/>
              </a:lnSpc>
            </a:pPr>
            <a:r>
              <a:rPr lang="vi-VN" sz="4800" spc="89">
                <a:solidFill>
                  <a:srgbClr val="191919"/>
                </a:solidFill>
                <a:latin typeface="Montserrat Medium" panose="00000600000000000000" pitchFamily="2" charset="0"/>
                <a:cs typeface="Arial" panose="020B0604020202020204" pitchFamily="34" charset="0"/>
              </a:rPr>
              <a:t>					</a:t>
            </a:r>
            <a:r>
              <a:rPr lang="vi-VN" sz="4800" u="sng" spc="89">
                <a:solidFill>
                  <a:srgbClr val="191919"/>
                </a:solidFill>
                <a:latin typeface="Montserrat Medium" panose="00000600000000000000" pitchFamily="2" charset="0"/>
                <a:cs typeface="Arial" panose="020B0604020202020204" pitchFamily="34" charset="0"/>
              </a:rPr>
              <a:t>Lợi nhuận</a:t>
            </a:r>
            <a:endParaRPr lang="en-US" sz="4800" u="sng" spc="89">
              <a:solidFill>
                <a:srgbClr val="191919"/>
              </a:solidFill>
              <a:latin typeface="Montserrat Medium" panose="00000600000000000000" pitchFamily="2" charset="0"/>
              <a:cs typeface="Arial" panose="020B0604020202020204" pitchFamily="34" charset="0"/>
            </a:endParaRPr>
          </a:p>
        </p:txBody>
      </p:sp>
      <p:sp>
        <p:nvSpPr>
          <p:cNvPr id="7" name="TextBox 6">
            <a:extLst>
              <a:ext uri="{FF2B5EF4-FFF2-40B4-BE49-F238E27FC236}">
                <a16:creationId xmlns:a16="http://schemas.microsoft.com/office/drawing/2014/main" id="{16CAA4E4-1E91-79E6-FDAF-341FD731DF6E}"/>
              </a:ext>
            </a:extLst>
          </p:cNvPr>
          <p:cNvSpPr txBox="1"/>
          <p:nvPr/>
        </p:nvSpPr>
        <p:spPr>
          <a:xfrm>
            <a:off x="502920" y="9319260"/>
            <a:ext cx="822960" cy="553998"/>
          </a:xfrm>
          <a:prstGeom prst="rect">
            <a:avLst/>
          </a:prstGeom>
          <a:noFill/>
        </p:spPr>
        <p:txBody>
          <a:bodyPr wrap="square" rtlCol="0">
            <a:spAutoFit/>
          </a:bodyPr>
          <a:lstStyle/>
          <a:p>
            <a:r>
              <a:rPr lang="en-US" sz="3000"/>
              <a:t>5</a:t>
            </a:r>
          </a:p>
        </p:txBody>
      </p:sp>
      <p:sp>
        <p:nvSpPr>
          <p:cNvPr id="6" name="TextBox 5">
            <a:extLst>
              <a:ext uri="{FF2B5EF4-FFF2-40B4-BE49-F238E27FC236}">
                <a16:creationId xmlns:a16="http://schemas.microsoft.com/office/drawing/2014/main" id="{04B7ACC4-2D02-CA26-B2D9-E05923B9493C}"/>
              </a:ext>
            </a:extLst>
          </p:cNvPr>
          <p:cNvSpPr txBox="1"/>
          <p:nvPr/>
        </p:nvSpPr>
        <p:spPr>
          <a:xfrm>
            <a:off x="623509" y="3863340"/>
            <a:ext cx="8115300" cy="738664"/>
          </a:xfrm>
          <a:prstGeom prst="rect">
            <a:avLst/>
          </a:prstGeom>
        </p:spPr>
        <p:txBody>
          <a:bodyPr lIns="0" tIns="0" rIns="0" bIns="0" rtlCol="0" anchor="t">
            <a:spAutoFit/>
          </a:bodyPr>
          <a:lstStyle/>
          <a:p>
            <a:pPr lvl="1"/>
            <a:r>
              <a:rPr lang="en-US" sz="4800" spc="89">
                <a:solidFill>
                  <a:srgbClr val="191919"/>
                </a:solidFill>
                <a:latin typeface="Montserrat Medium" panose="00000600000000000000" pitchFamily="2" charset="0"/>
                <a:cs typeface="Arial" panose="020B0604020202020204" pitchFamily="34" charset="0"/>
              </a:rPr>
              <a:t>Mô hình kinh doanh?</a:t>
            </a:r>
            <a:endParaRPr lang="vi-VN" sz="4800" spc="89">
              <a:solidFill>
                <a:srgbClr val="191919"/>
              </a:solidFill>
              <a:latin typeface="Montserrat Medium" panose="00000600000000000000" pitchFamily="2"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77053" y="0"/>
            <a:ext cx="6510947" cy="10287000"/>
            <a:chOff x="0" y="0"/>
            <a:chExt cx="8681263" cy="13716000"/>
          </a:xfrm>
        </p:grpSpPr>
        <p:pic>
          <p:nvPicPr>
            <p:cNvPr id="3" name="Picture 3"/>
            <p:cNvPicPr>
              <a:picLocks noChangeAspect="1"/>
            </p:cNvPicPr>
            <p:nvPr/>
          </p:nvPicPr>
          <p:blipFill>
            <a:blip r:embed="rId3"/>
            <a:srcRect l="32753" r="25030"/>
            <a:stretch>
              <a:fillRect/>
            </a:stretch>
          </p:blipFill>
          <p:spPr>
            <a:xfrm>
              <a:off x="0" y="0"/>
              <a:ext cx="8681263" cy="13716000"/>
            </a:xfrm>
            <a:prstGeom prst="rect">
              <a:avLst/>
            </a:prstGeom>
          </p:spPr>
        </p:pic>
      </p:grpSp>
      <p:sp>
        <p:nvSpPr>
          <p:cNvPr id="4" name="TextBox 4"/>
          <p:cNvSpPr txBox="1"/>
          <p:nvPr/>
        </p:nvSpPr>
        <p:spPr>
          <a:xfrm>
            <a:off x="1028700" y="2247900"/>
            <a:ext cx="8992881" cy="1066800"/>
          </a:xfrm>
          <a:prstGeom prst="rect">
            <a:avLst/>
          </a:prstGeom>
        </p:spPr>
        <p:txBody>
          <a:bodyPr lIns="0" tIns="0" rIns="0" bIns="0" rtlCol="0" anchor="t">
            <a:spAutoFit/>
          </a:bodyPr>
          <a:lstStyle/>
          <a:p>
            <a:pPr>
              <a:lnSpc>
                <a:spcPts val="8400"/>
              </a:lnSpc>
            </a:pPr>
            <a:r>
              <a:rPr lang="en-US" sz="7000" b="1">
                <a:solidFill>
                  <a:srgbClr val="191919"/>
                </a:solidFill>
                <a:latin typeface="Montserrat Semi-Bold Bold"/>
              </a:rPr>
              <a:t>Giới thiệu</a:t>
            </a:r>
          </a:p>
        </p:txBody>
      </p:sp>
      <p:sp>
        <p:nvSpPr>
          <p:cNvPr id="7" name="TextBox 6">
            <a:extLst>
              <a:ext uri="{FF2B5EF4-FFF2-40B4-BE49-F238E27FC236}">
                <a16:creationId xmlns:a16="http://schemas.microsoft.com/office/drawing/2014/main" id="{56408BF8-9093-47CD-151B-44DF5CF93EF2}"/>
              </a:ext>
            </a:extLst>
          </p:cNvPr>
          <p:cNvSpPr txBox="1"/>
          <p:nvPr/>
        </p:nvSpPr>
        <p:spPr>
          <a:xfrm>
            <a:off x="502920" y="9319260"/>
            <a:ext cx="822960" cy="553998"/>
          </a:xfrm>
          <a:prstGeom prst="rect">
            <a:avLst/>
          </a:prstGeom>
          <a:noFill/>
        </p:spPr>
        <p:txBody>
          <a:bodyPr wrap="square" rtlCol="0">
            <a:spAutoFit/>
          </a:bodyPr>
          <a:lstStyle/>
          <a:p>
            <a:r>
              <a:rPr lang="en-US" sz="3000"/>
              <a:t>6</a:t>
            </a:r>
          </a:p>
        </p:txBody>
      </p:sp>
      <p:sp>
        <p:nvSpPr>
          <p:cNvPr id="6" name="TextBox 5">
            <a:extLst>
              <a:ext uri="{FF2B5EF4-FFF2-40B4-BE49-F238E27FC236}">
                <a16:creationId xmlns:a16="http://schemas.microsoft.com/office/drawing/2014/main" id="{758368D0-BB7C-C0A7-AF61-B773A0B3B7DF}"/>
              </a:ext>
            </a:extLst>
          </p:cNvPr>
          <p:cNvSpPr txBox="1"/>
          <p:nvPr/>
        </p:nvSpPr>
        <p:spPr>
          <a:xfrm>
            <a:off x="623509" y="3863340"/>
            <a:ext cx="8115300" cy="3187091"/>
          </a:xfrm>
          <a:prstGeom prst="rect">
            <a:avLst/>
          </a:prstGeom>
        </p:spPr>
        <p:txBody>
          <a:bodyPr lIns="0" tIns="0" rIns="0" bIns="0" rtlCol="0" anchor="t">
            <a:spAutoFit/>
          </a:bodyPr>
          <a:lstStyle/>
          <a:p>
            <a:pPr lvl="1">
              <a:lnSpc>
                <a:spcPct val="150000"/>
              </a:lnSpc>
            </a:pPr>
            <a:r>
              <a:rPr lang="vi-VN" sz="4800" spc="89">
                <a:latin typeface="Montserrat Medium" panose="00000600000000000000" pitchFamily="2" charset="0"/>
                <a:cs typeface="Arial" panose="020B0604020202020204" pitchFamily="34" charset="0"/>
              </a:rPr>
              <a:t>90s: internet 📈 </a:t>
            </a:r>
          </a:p>
          <a:p>
            <a:pPr lvl="1">
              <a:lnSpc>
                <a:spcPct val="150000"/>
              </a:lnSpc>
            </a:pPr>
            <a:r>
              <a:rPr lang="vi-VN" sz="4800" spc="89">
                <a:latin typeface="Montserrat Medium" panose="00000600000000000000" pitchFamily="2" charset="0"/>
                <a:cs typeface="Arial" panose="020B0604020202020204" pitchFamily="34" charset="0"/>
              </a:rPr>
              <a:t>1994: Amazon</a:t>
            </a:r>
          </a:p>
          <a:p>
            <a:pPr lvl="1">
              <a:lnSpc>
                <a:spcPct val="150000"/>
              </a:lnSpc>
            </a:pPr>
            <a:r>
              <a:rPr lang="vi-VN" sz="4800" spc="89">
                <a:latin typeface="Montserrat Medium" panose="00000600000000000000" pitchFamily="2" charset="0"/>
                <a:cs typeface="Arial" panose="020B0604020202020204" pitchFamily="34" charset="0"/>
              </a:rPr>
              <a:t>Sau đó: eBay, Alibaba</a:t>
            </a:r>
          </a:p>
        </p:txBody>
      </p:sp>
    </p:spTree>
    <p:extLst>
      <p:ext uri="{BB962C8B-B14F-4D97-AF65-F5344CB8AC3E}">
        <p14:creationId xmlns:p14="http://schemas.microsoft.com/office/powerpoint/2010/main" val="157739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031D7368-CA32-9B1E-FDEC-A8F16BAA77A9}"/>
              </a:ext>
            </a:extLst>
          </p:cNvPr>
          <p:cNvSpPr txBox="1"/>
          <p:nvPr/>
        </p:nvSpPr>
        <p:spPr>
          <a:xfrm>
            <a:off x="2357766" y="3846688"/>
            <a:ext cx="15327630" cy="4295087"/>
          </a:xfrm>
          <a:prstGeom prst="rect">
            <a:avLst/>
          </a:prstGeom>
        </p:spPr>
        <p:txBody>
          <a:bodyPr wrap="square" lIns="0" tIns="0" rIns="0" bIns="0" rtlCol="0" anchor="t">
            <a:spAutoFit/>
          </a:bodyPr>
          <a:lstStyle/>
          <a:p>
            <a:pPr>
              <a:lnSpc>
                <a:spcPct val="150000"/>
              </a:lnSpc>
            </a:pPr>
            <a:r>
              <a:rPr lang="vi-VN" sz="4800" spc="60">
                <a:solidFill>
                  <a:srgbClr val="191919"/>
                </a:solidFill>
                <a:latin typeface="Montserrat Medium" panose="00000600000000000000" pitchFamily="2" charset="0"/>
                <a:cs typeface="Arial" panose="020B0604020202020204" pitchFamily="34" charset="0"/>
              </a:rPr>
              <a:t>- Bán hàng qua website riêng </a:t>
            </a:r>
            <a:r>
              <a:rPr lang="vi-VN" sz="4800" b="0" i="0">
                <a:solidFill>
                  <a:srgbClr val="374151"/>
                </a:solidFill>
                <a:effectLst/>
                <a:latin typeface="Montserrat Medium" panose="00000600000000000000" pitchFamily="2" charset="0"/>
              </a:rPr>
              <a:t>🌐💻🛍️</a:t>
            </a:r>
            <a:endParaRPr lang="vi-VN" sz="4800" spc="60">
              <a:solidFill>
                <a:srgbClr val="191919"/>
              </a:solidFill>
              <a:latin typeface="Montserrat Medium" panose="00000600000000000000" pitchFamily="2" charset="0"/>
              <a:cs typeface="Arial" panose="020B0604020202020204" pitchFamily="34" charset="0"/>
            </a:endParaRPr>
          </a:p>
          <a:p>
            <a:pPr>
              <a:lnSpc>
                <a:spcPct val="150000"/>
              </a:lnSpc>
            </a:pPr>
            <a:r>
              <a:rPr lang="vi-VN" sz="4800" spc="60">
                <a:solidFill>
                  <a:srgbClr val="191919"/>
                </a:solidFill>
                <a:latin typeface="Montserrat Medium" panose="00000600000000000000" pitchFamily="2" charset="0"/>
                <a:cs typeface="Arial" panose="020B0604020202020204" pitchFamily="34" charset="0"/>
              </a:rPr>
              <a:t>- Bán hàng trên sàn thương mại điện tử</a:t>
            </a:r>
            <a:r>
              <a:rPr lang="vi-VN" sz="4800" b="0" i="0">
                <a:solidFill>
                  <a:srgbClr val="374151"/>
                </a:solidFill>
                <a:effectLst/>
                <a:latin typeface="Montserrat Medium" panose="00000600000000000000" pitchFamily="2" charset="0"/>
              </a:rPr>
              <a:t>🌐💻🛒</a:t>
            </a:r>
            <a:endParaRPr lang="en-US" sz="4800" spc="60">
              <a:solidFill>
                <a:srgbClr val="191919"/>
              </a:solidFill>
              <a:latin typeface="Montserrat Medium" panose="00000600000000000000" pitchFamily="2" charset="0"/>
              <a:cs typeface="Arial" panose="020B0604020202020204" pitchFamily="34" charset="0"/>
            </a:endParaRPr>
          </a:p>
          <a:p>
            <a:pPr>
              <a:lnSpc>
                <a:spcPct val="150000"/>
              </a:lnSpc>
            </a:pPr>
            <a:r>
              <a:rPr lang="en-US" sz="4800" spc="60">
                <a:solidFill>
                  <a:srgbClr val="191919"/>
                </a:solidFill>
                <a:latin typeface="Montserrat Medium" panose="00000600000000000000" pitchFamily="2" charset="0"/>
                <a:cs typeface="Arial" panose="020B0604020202020204" pitchFamily="34" charset="0"/>
              </a:rPr>
              <a:t>- Affiliate Marketing </a:t>
            </a:r>
            <a:r>
              <a:rPr lang="vi-VN" sz="4800" b="0" i="0">
                <a:solidFill>
                  <a:srgbClr val="374151"/>
                </a:solidFill>
                <a:effectLst/>
                <a:latin typeface="Montserrat Medium" panose="00000600000000000000" pitchFamily="2" charset="0"/>
              </a:rPr>
              <a:t>🤝💰📈</a:t>
            </a:r>
            <a:endParaRPr lang="en-US" sz="4800" spc="60">
              <a:solidFill>
                <a:srgbClr val="191919"/>
              </a:solidFill>
              <a:latin typeface="Montserrat Medium" panose="00000600000000000000" pitchFamily="2" charset="0"/>
              <a:cs typeface="Arial" panose="020B0604020202020204" pitchFamily="34" charset="0"/>
            </a:endParaRPr>
          </a:p>
          <a:p>
            <a:pPr>
              <a:lnSpc>
                <a:spcPct val="150000"/>
              </a:lnSpc>
            </a:pPr>
            <a:r>
              <a:rPr lang="en-US" sz="4800" spc="60">
                <a:solidFill>
                  <a:srgbClr val="191919"/>
                </a:solidFill>
                <a:latin typeface="Montserrat Medium" panose="00000600000000000000" pitchFamily="2" charset="0"/>
                <a:cs typeface="Arial" panose="020B0604020202020204" pitchFamily="34" charset="0"/>
              </a:rPr>
              <a:t>- Dropshipping </a:t>
            </a:r>
            <a:r>
              <a:rPr lang="vi-VN" sz="4800" b="0" i="0">
                <a:solidFill>
                  <a:srgbClr val="374151"/>
                </a:solidFill>
                <a:effectLst/>
                <a:latin typeface="Montserrat Medium" panose="00000600000000000000" pitchFamily="2" charset="0"/>
              </a:rPr>
              <a:t>📦🚚💻🌐</a:t>
            </a:r>
            <a:endParaRPr lang="en-US" sz="4800" spc="60">
              <a:solidFill>
                <a:srgbClr val="191919"/>
              </a:solidFill>
              <a:latin typeface="Montserrat Medium" panose="00000600000000000000" pitchFamily="2" charset="0"/>
              <a:cs typeface="Arial" panose="020B0604020202020204" pitchFamily="34" charset="0"/>
              <a:hlinkClick r:id="rId2" tooltip="https://docs.google.com/spreadsheets/d/1DUF2isFWsqVSYhbaACYtbgcLi_YjDqpE3GLQIVgkKQg/edit#gid=69851113"/>
            </a:endParaRPr>
          </a:p>
        </p:txBody>
      </p:sp>
      <p:sp>
        <p:nvSpPr>
          <p:cNvPr id="2" name="TextBox 4">
            <a:extLst>
              <a:ext uri="{FF2B5EF4-FFF2-40B4-BE49-F238E27FC236}">
                <a16:creationId xmlns:a16="http://schemas.microsoft.com/office/drawing/2014/main" id="{2E769F03-1AEF-6FD6-1BC7-B16575E08996}"/>
              </a:ext>
            </a:extLst>
          </p:cNvPr>
          <p:cNvSpPr txBox="1"/>
          <p:nvPr/>
        </p:nvSpPr>
        <p:spPr>
          <a:xfrm>
            <a:off x="1028700" y="1068007"/>
            <a:ext cx="8992881" cy="2154436"/>
          </a:xfrm>
          <a:prstGeom prst="rect">
            <a:avLst/>
          </a:prstGeom>
        </p:spPr>
        <p:txBody>
          <a:bodyPr lIns="0" tIns="0" rIns="0" bIns="0" rtlCol="0" anchor="t">
            <a:spAutoFit/>
          </a:bodyPr>
          <a:lstStyle/>
          <a:p>
            <a:pPr>
              <a:lnSpc>
                <a:spcPts val="8400"/>
              </a:lnSpc>
            </a:pPr>
            <a:r>
              <a:rPr lang="en-US" sz="7000" b="1">
                <a:solidFill>
                  <a:srgbClr val="191919"/>
                </a:solidFill>
                <a:latin typeface="Montserrat Semi-Bold Bold"/>
              </a:rPr>
              <a:t>Các mô hình kinh doanh trực tuyến phổ biến</a:t>
            </a:r>
          </a:p>
        </p:txBody>
      </p:sp>
      <p:sp>
        <p:nvSpPr>
          <p:cNvPr id="4" name="TextBox 3">
            <a:extLst>
              <a:ext uri="{FF2B5EF4-FFF2-40B4-BE49-F238E27FC236}">
                <a16:creationId xmlns:a16="http://schemas.microsoft.com/office/drawing/2014/main" id="{00636D24-CE4C-BC49-0E7D-8A9EC2D426F9}"/>
              </a:ext>
            </a:extLst>
          </p:cNvPr>
          <p:cNvSpPr txBox="1"/>
          <p:nvPr/>
        </p:nvSpPr>
        <p:spPr>
          <a:xfrm>
            <a:off x="502920" y="9319260"/>
            <a:ext cx="822960" cy="553998"/>
          </a:xfrm>
          <a:prstGeom prst="rect">
            <a:avLst/>
          </a:prstGeom>
          <a:noFill/>
        </p:spPr>
        <p:txBody>
          <a:bodyPr wrap="square" rtlCol="0">
            <a:spAutoFit/>
          </a:bodyPr>
          <a:lstStyle/>
          <a:p>
            <a:r>
              <a:rPr lang="en-US" sz="3000"/>
              <a:t>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D66A391-F456-FF94-89D6-2E26470FA4E8}"/>
              </a:ext>
            </a:extLst>
          </p:cNvPr>
          <p:cNvPicPr>
            <a:picLocks noChangeAspect="1"/>
          </p:cNvPicPr>
          <p:nvPr/>
        </p:nvPicPr>
        <p:blipFill rotWithShape="1">
          <a:blip r:embed="rId2"/>
          <a:srcRect l="16122" r="22575"/>
          <a:stretch/>
        </p:blipFill>
        <p:spPr>
          <a:xfrm>
            <a:off x="0" y="0"/>
            <a:ext cx="7363108" cy="10287000"/>
          </a:xfrm>
          <a:prstGeom prst="rect">
            <a:avLst/>
          </a:prstGeom>
        </p:spPr>
      </p:pic>
      <p:sp>
        <p:nvSpPr>
          <p:cNvPr id="4" name="TextBox 4"/>
          <p:cNvSpPr txBox="1"/>
          <p:nvPr/>
        </p:nvSpPr>
        <p:spPr>
          <a:xfrm>
            <a:off x="8382000" y="1535906"/>
            <a:ext cx="7363108" cy="2154436"/>
          </a:xfrm>
          <a:prstGeom prst="rect">
            <a:avLst/>
          </a:prstGeom>
        </p:spPr>
        <p:txBody>
          <a:bodyPr lIns="0" tIns="0" rIns="0" bIns="0" rtlCol="0" anchor="t">
            <a:spAutoFit/>
          </a:bodyPr>
          <a:lstStyle/>
          <a:p>
            <a:pPr>
              <a:lnSpc>
                <a:spcPts val="8400"/>
              </a:lnSpc>
            </a:pPr>
            <a:r>
              <a:rPr lang="en-US" sz="7000" b="1">
                <a:solidFill>
                  <a:srgbClr val="191919"/>
                </a:solidFill>
                <a:latin typeface="Montserrat Semi-Bold Bold"/>
              </a:rPr>
              <a:t>Bán hàng qua website riêng</a:t>
            </a:r>
          </a:p>
        </p:txBody>
      </p:sp>
      <p:sp>
        <p:nvSpPr>
          <p:cNvPr id="5" name="TextBox 5"/>
          <p:cNvSpPr txBox="1"/>
          <p:nvPr/>
        </p:nvSpPr>
        <p:spPr>
          <a:xfrm>
            <a:off x="8382000" y="4749999"/>
            <a:ext cx="8115300" cy="3693319"/>
          </a:xfrm>
          <a:prstGeom prst="rect">
            <a:avLst/>
          </a:prstGeom>
        </p:spPr>
        <p:txBody>
          <a:bodyPr lIns="0" tIns="0" rIns="0" bIns="0" rtlCol="0" anchor="t">
            <a:spAutoFit/>
          </a:bodyPr>
          <a:lstStyle/>
          <a:p>
            <a:r>
              <a:rPr lang="vi-VN" sz="4800">
                <a:solidFill>
                  <a:srgbClr val="000000"/>
                </a:solidFill>
                <a:latin typeface="Montserrat Medium" panose="00000600000000000000" pitchFamily="2" charset="0"/>
              </a:rPr>
              <a:t>C</a:t>
            </a:r>
            <a:r>
              <a:rPr lang="vi-VN" sz="4800" b="0" i="0" u="none" strike="noStrike">
                <a:solidFill>
                  <a:srgbClr val="000000"/>
                </a:solidFill>
                <a:effectLst/>
                <a:latin typeface="Montserrat Medium" panose="00000600000000000000" pitchFamily="2" charset="0"/>
              </a:rPr>
              <a:t>ung cấp thông tin chi tiết về sản phẩm và dịch vụ</a:t>
            </a:r>
          </a:p>
          <a:p>
            <a:endParaRPr lang="vi-VN" sz="4800" b="0" i="0" u="none" strike="noStrike">
              <a:solidFill>
                <a:srgbClr val="000000"/>
              </a:solidFill>
              <a:effectLst/>
              <a:latin typeface="Montserrat Medium" panose="00000600000000000000" pitchFamily="2" charset="0"/>
            </a:endParaRPr>
          </a:p>
          <a:p>
            <a:r>
              <a:rPr lang="vi-VN" sz="4800" b="0" i="0">
                <a:effectLst/>
                <a:latin typeface="Montserrat Medium" panose="00000600000000000000" pitchFamily="2" charset="0"/>
              </a:rPr>
              <a:t>2004: </a:t>
            </a:r>
            <a:r>
              <a:rPr lang="vi-VN" sz="4800" b="0" i="0">
                <a:effectLst/>
                <a:latin typeface="Montserrat Medium" panose="00000600000000000000" pitchFamily="2" charset="0"/>
                <a:hlinkClick r:id="rId3"/>
              </a:rPr>
              <a:t>thegioididong.com</a:t>
            </a:r>
            <a:endParaRPr lang="en-US" sz="4800" spc="60">
              <a:latin typeface="Montserrat Medium" panose="00000600000000000000" pitchFamily="2" charset="0"/>
              <a:hlinkClick r:id="rId4" tooltip="https://docs.google.com/spreadsheets/d/1DUF2isFWsqVSYhbaACYtbgcLi_YjDqpE3GLQIVgkKQg/edit#gid=69851113">
                <a:extLst>
                  <a:ext uri="{A12FA001-AC4F-418D-AE19-62706E023703}">
                    <ahyp:hlinkClr xmlns:ahyp="http://schemas.microsoft.com/office/drawing/2018/hyperlinkcolor" val="tx"/>
                  </a:ext>
                </a:extLst>
              </a:hlinkClick>
            </a:endParaRPr>
          </a:p>
        </p:txBody>
      </p:sp>
      <p:sp>
        <p:nvSpPr>
          <p:cNvPr id="7" name="TextBox 6">
            <a:extLst>
              <a:ext uri="{FF2B5EF4-FFF2-40B4-BE49-F238E27FC236}">
                <a16:creationId xmlns:a16="http://schemas.microsoft.com/office/drawing/2014/main" id="{BC2327B7-7688-F2C9-43CD-026FA4528F43}"/>
              </a:ext>
            </a:extLst>
          </p:cNvPr>
          <p:cNvSpPr txBox="1"/>
          <p:nvPr/>
        </p:nvSpPr>
        <p:spPr>
          <a:xfrm>
            <a:off x="502920" y="9319260"/>
            <a:ext cx="822960" cy="553998"/>
          </a:xfrm>
          <a:prstGeom prst="rect">
            <a:avLst/>
          </a:prstGeom>
          <a:noFill/>
        </p:spPr>
        <p:txBody>
          <a:bodyPr wrap="square" rtlCol="0">
            <a:spAutoFit/>
          </a:bodyPr>
          <a:lstStyle/>
          <a:p>
            <a:r>
              <a:rPr lang="en-US" sz="3000"/>
              <a:t>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1032</Words>
  <Application>Microsoft Office PowerPoint</Application>
  <PresentationFormat>Custom</PresentationFormat>
  <Paragraphs>236</Paragraphs>
  <Slides>31</Slides>
  <Notes>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Arial</vt:lpstr>
      <vt:lpstr>Calibri</vt:lpstr>
      <vt:lpstr>Lexend Deca</vt:lpstr>
      <vt:lpstr>Montserrat</vt:lpstr>
      <vt:lpstr>Montserrat Bold</vt:lpstr>
      <vt:lpstr>Montserrat Extra-Bold</vt:lpstr>
      <vt:lpstr>Montserrat Extra-Bold Bold</vt:lpstr>
      <vt:lpstr>Montserrat Medium</vt:lpstr>
      <vt:lpstr>Montserrat Semi-Bold</vt:lpstr>
      <vt:lpstr>Montserrat Semi-Bold Bold</vt:lpstr>
      <vt:lpstr>Pluma</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QTDN</dc:title>
  <dc:creator>MSI I5</dc:creator>
  <cp:lastModifiedBy>Nguyễn Quang Đại</cp:lastModifiedBy>
  <cp:revision>1</cp:revision>
  <dcterms:created xsi:type="dcterms:W3CDTF">2006-08-16T00:00:00Z</dcterms:created>
  <dcterms:modified xsi:type="dcterms:W3CDTF">2023-05-20T04:02:04Z</dcterms:modified>
  <dc:identifier>DAFh7xp8iGw</dc:identifier>
</cp:coreProperties>
</file>